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3" r:id="rId5"/>
  </p:sldMasterIdLst>
  <p:notesMasterIdLst>
    <p:notesMasterId r:id="rId29"/>
  </p:notesMasterIdLst>
  <p:sldIdLst>
    <p:sldId id="273" r:id="rId6"/>
    <p:sldId id="335" r:id="rId7"/>
    <p:sldId id="258" r:id="rId8"/>
    <p:sldId id="260" r:id="rId9"/>
    <p:sldId id="262" r:id="rId10"/>
    <p:sldId id="261" r:id="rId11"/>
    <p:sldId id="337" r:id="rId12"/>
    <p:sldId id="263" r:id="rId13"/>
    <p:sldId id="272" r:id="rId14"/>
    <p:sldId id="268" r:id="rId15"/>
    <p:sldId id="275" r:id="rId16"/>
    <p:sldId id="276" r:id="rId17"/>
    <p:sldId id="277" r:id="rId18"/>
    <p:sldId id="336" r:id="rId19"/>
    <p:sldId id="279" r:id="rId20"/>
    <p:sldId id="282" r:id="rId21"/>
    <p:sldId id="283" r:id="rId22"/>
    <p:sldId id="284" r:id="rId23"/>
    <p:sldId id="285" r:id="rId24"/>
    <p:sldId id="286" r:id="rId25"/>
    <p:sldId id="287" r:id="rId26"/>
    <p:sldId id="288" r:id="rId27"/>
    <p:sldId id="256"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644"/>
    <a:srgbClr val="A7FF00"/>
    <a:srgbClr val="B8A1FF"/>
    <a:srgbClr val="431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789C9-1B06-48D6-92F6-682229A1B861}" v="157" dt="2022-03-15T08:56:10.148"/>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968" autoAdjust="0"/>
  </p:normalViewPr>
  <p:slideViewPr>
    <p:cSldViewPr snapToGrid="0">
      <p:cViewPr varScale="1">
        <p:scale>
          <a:sx n="76" d="100"/>
          <a:sy n="76" d="100"/>
        </p:scale>
        <p:origin x="898"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Noordeloos" userId="df9f46e9-7760-4f6a-814f-9e8180d7b46a" providerId="ADAL" clId="{157789C9-1B06-48D6-92F6-682229A1B861}"/>
    <pc:docChg chg="undo custSel addSld delSld modSld sldOrd delMainMaster">
      <pc:chgData name="Thomas Noordeloos" userId="df9f46e9-7760-4f6a-814f-9e8180d7b46a" providerId="ADAL" clId="{157789C9-1B06-48D6-92F6-682229A1B861}" dt="2022-03-15T08:59:52.181" v="448" actId="47"/>
      <pc:docMkLst>
        <pc:docMk/>
      </pc:docMkLst>
      <pc:sldChg chg="modSp del mod">
        <pc:chgData name="Thomas Noordeloos" userId="df9f46e9-7760-4f6a-814f-9e8180d7b46a" providerId="ADAL" clId="{157789C9-1B06-48D6-92F6-682229A1B861}" dt="2022-03-15T08:58:25.651" v="447" actId="21"/>
        <pc:sldMkLst>
          <pc:docMk/>
          <pc:sldMk cId="1823581371" sldId="256"/>
        </pc:sldMkLst>
        <pc:spChg chg="mod">
          <ac:chgData name="Thomas Noordeloos" userId="df9f46e9-7760-4f6a-814f-9e8180d7b46a" providerId="ADAL" clId="{157789C9-1B06-48D6-92F6-682229A1B861}" dt="2022-03-15T08:58:25.651" v="447" actId="21"/>
          <ac:spMkLst>
            <pc:docMk/>
            <pc:sldMk cId="1823581371" sldId="256"/>
            <ac:spMk id="6" creationId="{911D5741-5A01-4D7C-A97E-4395D109B063}"/>
          </ac:spMkLst>
        </pc:spChg>
        <pc:spChg chg="mod">
          <ac:chgData name="Thomas Noordeloos" userId="df9f46e9-7760-4f6a-814f-9e8180d7b46a" providerId="ADAL" clId="{157789C9-1B06-48D6-92F6-682229A1B861}" dt="2022-03-15T08:57:38.138" v="444" actId="20577"/>
          <ac:spMkLst>
            <pc:docMk/>
            <pc:sldMk cId="1823581371" sldId="256"/>
            <ac:spMk id="16" creationId="{B40A0B79-6316-47EF-907E-0521168BDA62}"/>
          </ac:spMkLst>
        </pc:spChg>
      </pc:sldChg>
      <pc:sldChg chg="del">
        <pc:chgData name="Thomas Noordeloos" userId="df9f46e9-7760-4f6a-814f-9e8180d7b46a" providerId="ADAL" clId="{157789C9-1B06-48D6-92F6-682229A1B861}" dt="2022-03-15T07:54:57.813" v="17" actId="47"/>
        <pc:sldMkLst>
          <pc:docMk/>
          <pc:sldMk cId="4240300181" sldId="256"/>
        </pc:sldMkLst>
      </pc:sldChg>
      <pc:sldChg chg="del">
        <pc:chgData name="Thomas Noordeloos" userId="df9f46e9-7760-4f6a-814f-9e8180d7b46a" providerId="ADAL" clId="{157789C9-1B06-48D6-92F6-682229A1B861}" dt="2022-03-15T08:38:16.629" v="297" actId="47"/>
        <pc:sldMkLst>
          <pc:docMk/>
          <pc:sldMk cId="2222112165" sldId="257"/>
        </pc:sldMkLst>
      </pc:sldChg>
      <pc:sldChg chg="addSp modSp mod modAnim">
        <pc:chgData name="Thomas Noordeloos" userId="df9f46e9-7760-4f6a-814f-9e8180d7b46a" providerId="ADAL" clId="{157789C9-1B06-48D6-92F6-682229A1B861}" dt="2022-03-15T07:59:31.041" v="61"/>
        <pc:sldMkLst>
          <pc:docMk/>
          <pc:sldMk cId="1900244631" sldId="258"/>
        </pc:sldMkLst>
        <pc:spChg chg="mod">
          <ac:chgData name="Thomas Noordeloos" userId="df9f46e9-7760-4f6a-814f-9e8180d7b46a" providerId="ADAL" clId="{157789C9-1B06-48D6-92F6-682229A1B861}" dt="2022-03-15T07:58:01.521" v="23" actId="14100"/>
          <ac:spMkLst>
            <pc:docMk/>
            <pc:sldMk cId="1900244631" sldId="258"/>
            <ac:spMk id="3" creationId="{00000000-0000-0000-0000-000000000000}"/>
          </ac:spMkLst>
        </pc:spChg>
        <pc:spChg chg="add mod">
          <ac:chgData name="Thomas Noordeloos" userId="df9f46e9-7760-4f6a-814f-9e8180d7b46a" providerId="ADAL" clId="{157789C9-1B06-48D6-92F6-682229A1B861}" dt="2022-03-15T07:59:16.629" v="60" actId="108"/>
          <ac:spMkLst>
            <pc:docMk/>
            <pc:sldMk cId="1900244631" sldId="258"/>
            <ac:spMk id="5" creationId="{0ED20505-8B9D-4D5B-B7D5-C79B77AC2D4D}"/>
          </ac:spMkLst>
        </pc:spChg>
      </pc:sldChg>
      <pc:sldChg chg="delSp modSp del mod">
        <pc:chgData name="Thomas Noordeloos" userId="df9f46e9-7760-4f6a-814f-9e8180d7b46a" providerId="ADAL" clId="{157789C9-1B06-48D6-92F6-682229A1B861}" dt="2022-03-15T08:00:23.046" v="79" actId="47"/>
        <pc:sldMkLst>
          <pc:docMk/>
          <pc:sldMk cId="2832527614" sldId="259"/>
        </pc:sldMkLst>
        <pc:spChg chg="mod">
          <ac:chgData name="Thomas Noordeloos" userId="df9f46e9-7760-4f6a-814f-9e8180d7b46a" providerId="ADAL" clId="{157789C9-1B06-48D6-92F6-682229A1B861}" dt="2022-03-15T07:59:43.258" v="68" actId="20577"/>
          <ac:spMkLst>
            <pc:docMk/>
            <pc:sldMk cId="2832527614" sldId="259"/>
            <ac:spMk id="3" creationId="{00000000-0000-0000-0000-000000000000}"/>
          </ac:spMkLst>
        </pc:spChg>
        <pc:picChg chg="del mod">
          <ac:chgData name="Thomas Noordeloos" userId="df9f46e9-7760-4f6a-814f-9e8180d7b46a" providerId="ADAL" clId="{157789C9-1B06-48D6-92F6-682229A1B861}" dt="2022-03-15T08:00:00.566" v="70" actId="21"/>
          <ac:picMkLst>
            <pc:docMk/>
            <pc:sldMk cId="2832527614" sldId="259"/>
            <ac:picMk id="1026" creationId="{00000000-0000-0000-0000-000000000000}"/>
          </ac:picMkLst>
        </pc:picChg>
      </pc:sldChg>
      <pc:sldChg chg="modSp mod">
        <pc:chgData name="Thomas Noordeloos" userId="df9f46e9-7760-4f6a-814f-9e8180d7b46a" providerId="ADAL" clId="{157789C9-1B06-48D6-92F6-682229A1B861}" dt="2022-03-15T08:04:41.740" v="123" actId="207"/>
        <pc:sldMkLst>
          <pc:docMk/>
          <pc:sldMk cId="1707197474" sldId="260"/>
        </pc:sldMkLst>
        <pc:spChg chg="mod">
          <ac:chgData name="Thomas Noordeloos" userId="df9f46e9-7760-4f6a-814f-9e8180d7b46a" providerId="ADAL" clId="{157789C9-1B06-48D6-92F6-682229A1B861}" dt="2022-03-15T08:04:41.740" v="123" actId="207"/>
          <ac:spMkLst>
            <pc:docMk/>
            <pc:sldMk cId="1707197474" sldId="260"/>
            <ac:spMk id="3" creationId="{00000000-0000-0000-0000-000000000000}"/>
          </ac:spMkLst>
        </pc:spChg>
        <pc:picChg chg="mod">
          <ac:chgData name="Thomas Noordeloos" userId="df9f46e9-7760-4f6a-814f-9e8180d7b46a" providerId="ADAL" clId="{157789C9-1B06-48D6-92F6-682229A1B861}" dt="2022-03-15T08:00:40.860" v="82" actId="1076"/>
          <ac:picMkLst>
            <pc:docMk/>
            <pc:sldMk cId="1707197474" sldId="260"/>
            <ac:picMk id="2050" creationId="{00000000-0000-0000-0000-000000000000}"/>
          </ac:picMkLst>
        </pc:picChg>
      </pc:sldChg>
      <pc:sldChg chg="addSp delSp modSp mod">
        <pc:chgData name="Thomas Noordeloos" userId="df9f46e9-7760-4f6a-814f-9e8180d7b46a" providerId="ADAL" clId="{157789C9-1B06-48D6-92F6-682229A1B861}" dt="2022-03-15T08:15:41.975" v="170" actId="113"/>
        <pc:sldMkLst>
          <pc:docMk/>
          <pc:sldMk cId="3029099718" sldId="261"/>
        </pc:sldMkLst>
        <pc:spChg chg="mod">
          <ac:chgData name="Thomas Noordeloos" userId="df9f46e9-7760-4f6a-814f-9e8180d7b46a" providerId="ADAL" clId="{157789C9-1B06-48D6-92F6-682229A1B861}" dt="2022-03-15T08:15:41.975" v="170" actId="113"/>
          <ac:spMkLst>
            <pc:docMk/>
            <pc:sldMk cId="3029099718" sldId="261"/>
            <ac:spMk id="3" creationId="{00000000-0000-0000-0000-000000000000}"/>
          </ac:spMkLst>
        </pc:spChg>
        <pc:picChg chg="del mod">
          <ac:chgData name="Thomas Noordeloos" userId="df9f46e9-7760-4f6a-814f-9e8180d7b46a" providerId="ADAL" clId="{157789C9-1B06-48D6-92F6-682229A1B861}" dt="2022-03-15T08:10:27.500" v="155" actId="478"/>
          <ac:picMkLst>
            <pc:docMk/>
            <pc:sldMk cId="3029099718" sldId="261"/>
            <ac:picMk id="4" creationId="{00000000-0000-0000-0000-000000000000}"/>
          </ac:picMkLst>
        </pc:picChg>
        <pc:picChg chg="mod">
          <ac:chgData name="Thomas Noordeloos" userId="df9f46e9-7760-4f6a-814f-9e8180d7b46a" providerId="ADAL" clId="{157789C9-1B06-48D6-92F6-682229A1B861}" dt="2022-03-15T08:10:46.363" v="160" actId="1076"/>
          <ac:picMkLst>
            <pc:docMk/>
            <pc:sldMk cId="3029099718" sldId="261"/>
            <ac:picMk id="5" creationId="{00000000-0000-0000-0000-000000000000}"/>
          </ac:picMkLst>
        </pc:picChg>
        <pc:picChg chg="add mod">
          <ac:chgData name="Thomas Noordeloos" userId="df9f46e9-7760-4f6a-814f-9e8180d7b46a" providerId="ADAL" clId="{157789C9-1B06-48D6-92F6-682229A1B861}" dt="2022-03-15T08:10:48.411" v="161" actId="1076"/>
          <ac:picMkLst>
            <pc:docMk/>
            <pc:sldMk cId="3029099718" sldId="261"/>
            <ac:picMk id="7" creationId="{34D22605-FD5B-411F-A460-F5D74044A545}"/>
          </ac:picMkLst>
        </pc:picChg>
      </pc:sldChg>
      <pc:sldChg chg="addSp delSp modSp mod ord">
        <pc:chgData name="Thomas Noordeloos" userId="df9f46e9-7760-4f6a-814f-9e8180d7b46a" providerId="ADAL" clId="{157789C9-1B06-48D6-92F6-682229A1B861}" dt="2022-03-15T08:12:03.499" v="164" actId="1076"/>
        <pc:sldMkLst>
          <pc:docMk/>
          <pc:sldMk cId="2994508629" sldId="262"/>
        </pc:sldMkLst>
        <pc:spChg chg="add del mod">
          <ac:chgData name="Thomas Noordeloos" userId="df9f46e9-7760-4f6a-814f-9e8180d7b46a" providerId="ADAL" clId="{157789C9-1B06-48D6-92F6-682229A1B861}" dt="2022-03-15T08:06:45.720" v="139" actId="478"/>
          <ac:spMkLst>
            <pc:docMk/>
            <pc:sldMk cId="2994508629" sldId="262"/>
            <ac:spMk id="5" creationId="{1551A3FA-4479-47D6-95C5-17204A984ADF}"/>
          </ac:spMkLst>
        </pc:spChg>
        <pc:spChg chg="mod">
          <ac:chgData name="Thomas Noordeloos" userId="df9f46e9-7760-4f6a-814f-9e8180d7b46a" providerId="ADAL" clId="{157789C9-1B06-48D6-92F6-682229A1B861}" dt="2022-03-15T08:05:16.652" v="132" actId="108"/>
          <ac:spMkLst>
            <pc:docMk/>
            <pc:sldMk cId="2994508629" sldId="262"/>
            <ac:spMk id="7" creationId="{00000000-0000-0000-0000-000000000000}"/>
          </ac:spMkLst>
        </pc:spChg>
        <pc:picChg chg="del mod">
          <ac:chgData name="Thomas Noordeloos" userId="df9f46e9-7760-4f6a-814f-9e8180d7b46a" providerId="ADAL" clId="{157789C9-1B06-48D6-92F6-682229A1B861}" dt="2022-03-15T08:06:43.130" v="137" actId="478"/>
          <ac:picMkLst>
            <pc:docMk/>
            <pc:sldMk cId="2994508629" sldId="262"/>
            <ac:picMk id="4" creationId="{00000000-0000-0000-0000-000000000000}"/>
          </ac:picMkLst>
        </pc:picChg>
        <pc:picChg chg="add mod">
          <ac:chgData name="Thomas Noordeloos" userId="df9f46e9-7760-4f6a-814f-9e8180d7b46a" providerId="ADAL" clId="{157789C9-1B06-48D6-92F6-682229A1B861}" dt="2022-03-15T08:12:03.499" v="164" actId="1076"/>
          <ac:picMkLst>
            <pc:docMk/>
            <pc:sldMk cId="2994508629" sldId="262"/>
            <ac:picMk id="6" creationId="{D8FFF519-85FC-409F-BE7C-3504457388CA}"/>
          </ac:picMkLst>
        </pc:picChg>
        <pc:picChg chg="mod">
          <ac:chgData name="Thomas Noordeloos" userId="df9f46e9-7760-4f6a-814f-9e8180d7b46a" providerId="ADAL" clId="{157789C9-1B06-48D6-92F6-682229A1B861}" dt="2022-03-15T08:05:39.875" v="135" actId="1440"/>
          <ac:picMkLst>
            <pc:docMk/>
            <pc:sldMk cId="2994508629" sldId="262"/>
            <ac:picMk id="1026" creationId="{00000000-0000-0000-0000-000000000000}"/>
          </ac:picMkLst>
        </pc:picChg>
      </pc:sldChg>
      <pc:sldChg chg="del">
        <pc:chgData name="Thomas Noordeloos" userId="df9f46e9-7760-4f6a-814f-9e8180d7b46a" providerId="ADAL" clId="{157789C9-1B06-48D6-92F6-682229A1B861}" dt="2022-03-15T07:40:55.925" v="3" actId="47"/>
        <pc:sldMkLst>
          <pc:docMk/>
          <pc:sldMk cId="3386715360" sldId="262"/>
        </pc:sldMkLst>
      </pc:sldChg>
      <pc:sldChg chg="addSp delSp modSp mod">
        <pc:chgData name="Thomas Noordeloos" userId="df9f46e9-7760-4f6a-814f-9e8180d7b46a" providerId="ADAL" clId="{157789C9-1B06-48D6-92F6-682229A1B861}" dt="2022-03-15T08:28:04.550" v="225" actId="1440"/>
        <pc:sldMkLst>
          <pc:docMk/>
          <pc:sldMk cId="609850473" sldId="263"/>
        </pc:sldMkLst>
        <pc:spChg chg="add del mod">
          <ac:chgData name="Thomas Noordeloos" userId="df9f46e9-7760-4f6a-814f-9e8180d7b46a" providerId="ADAL" clId="{157789C9-1B06-48D6-92F6-682229A1B861}" dt="2022-03-15T08:20:42.060" v="214" actId="478"/>
          <ac:spMkLst>
            <pc:docMk/>
            <pc:sldMk cId="609850473" sldId="263"/>
            <ac:spMk id="3" creationId="{20817A85-60BA-4B3B-BAF6-6C310081A2D1}"/>
          </ac:spMkLst>
        </pc:spChg>
        <pc:spChg chg="mod">
          <ac:chgData name="Thomas Noordeloos" userId="df9f46e9-7760-4f6a-814f-9e8180d7b46a" providerId="ADAL" clId="{157789C9-1B06-48D6-92F6-682229A1B861}" dt="2022-03-15T08:18:04.011" v="201" actId="108"/>
          <ac:spMkLst>
            <pc:docMk/>
            <pc:sldMk cId="609850473" sldId="263"/>
            <ac:spMk id="7" creationId="{00000000-0000-0000-0000-000000000000}"/>
          </ac:spMkLst>
        </pc:spChg>
        <pc:picChg chg="del mod">
          <ac:chgData name="Thomas Noordeloos" userId="df9f46e9-7760-4f6a-814f-9e8180d7b46a" providerId="ADAL" clId="{157789C9-1B06-48D6-92F6-682229A1B861}" dt="2022-03-15T08:23:22.308" v="218" actId="478"/>
          <ac:picMkLst>
            <pc:docMk/>
            <pc:sldMk cId="609850473" sldId="263"/>
            <ac:picMk id="5" creationId="{00000000-0000-0000-0000-000000000000}"/>
          </ac:picMkLst>
        </pc:picChg>
        <pc:picChg chg="del">
          <ac:chgData name="Thomas Noordeloos" userId="df9f46e9-7760-4f6a-814f-9e8180d7b46a" providerId="ADAL" clId="{157789C9-1B06-48D6-92F6-682229A1B861}" dt="2022-03-15T08:20:35.024" v="210" actId="478"/>
          <ac:picMkLst>
            <pc:docMk/>
            <pc:sldMk cId="609850473" sldId="263"/>
            <ac:picMk id="1028" creationId="{00000000-0000-0000-0000-000000000000}"/>
          </ac:picMkLst>
        </pc:picChg>
        <pc:picChg chg="del mod">
          <ac:chgData name="Thomas Noordeloos" userId="df9f46e9-7760-4f6a-814f-9e8180d7b46a" providerId="ADAL" clId="{157789C9-1B06-48D6-92F6-682229A1B861}" dt="2022-03-15T08:18:55.253" v="203" actId="478"/>
          <ac:picMkLst>
            <pc:docMk/>
            <pc:sldMk cId="609850473" sldId="263"/>
            <ac:picMk id="1032" creationId="{00000000-0000-0000-0000-000000000000}"/>
          </ac:picMkLst>
        </pc:picChg>
        <pc:picChg chg="add mod">
          <ac:chgData name="Thomas Noordeloos" userId="df9f46e9-7760-4f6a-814f-9e8180d7b46a" providerId="ADAL" clId="{157789C9-1B06-48D6-92F6-682229A1B861}" dt="2022-03-15T08:28:04.550" v="225" actId="1440"/>
          <ac:picMkLst>
            <pc:docMk/>
            <pc:sldMk cId="609850473" sldId="263"/>
            <ac:picMk id="2050" creationId="{37BE6AD8-DB8D-4CD3-9DBB-6E684D8178EC}"/>
          </ac:picMkLst>
        </pc:picChg>
        <pc:picChg chg="add mod">
          <ac:chgData name="Thomas Noordeloos" userId="df9f46e9-7760-4f6a-814f-9e8180d7b46a" providerId="ADAL" clId="{157789C9-1B06-48D6-92F6-682229A1B861}" dt="2022-03-15T08:28:04.550" v="225" actId="1440"/>
          <ac:picMkLst>
            <pc:docMk/>
            <pc:sldMk cId="609850473" sldId="263"/>
            <ac:picMk id="2052" creationId="{5AA9D8B9-910B-4A95-9B18-BB03B9028A2C}"/>
          </ac:picMkLst>
        </pc:picChg>
        <pc:picChg chg="add mod">
          <ac:chgData name="Thomas Noordeloos" userId="df9f46e9-7760-4f6a-814f-9e8180d7b46a" providerId="ADAL" clId="{157789C9-1B06-48D6-92F6-682229A1B861}" dt="2022-03-15T08:28:04.550" v="225" actId="1440"/>
          <ac:picMkLst>
            <pc:docMk/>
            <pc:sldMk cId="609850473" sldId="263"/>
            <ac:picMk id="2054" creationId="{0332CCDD-48D3-4EB2-91A3-41951B52C607}"/>
          </ac:picMkLst>
        </pc:picChg>
      </pc:sldChg>
      <pc:sldChg chg="del">
        <pc:chgData name="Thomas Noordeloos" userId="df9f46e9-7760-4f6a-814f-9e8180d7b46a" providerId="ADAL" clId="{157789C9-1B06-48D6-92F6-682229A1B861}" dt="2022-03-15T07:40:55.925" v="3" actId="47"/>
        <pc:sldMkLst>
          <pc:docMk/>
          <pc:sldMk cId="2071582039" sldId="264"/>
        </pc:sldMkLst>
      </pc:sldChg>
      <pc:sldChg chg="del">
        <pc:chgData name="Thomas Noordeloos" userId="df9f46e9-7760-4f6a-814f-9e8180d7b46a" providerId="ADAL" clId="{157789C9-1B06-48D6-92F6-682229A1B861}" dt="2022-03-15T07:40:55.925" v="3" actId="47"/>
        <pc:sldMkLst>
          <pc:docMk/>
          <pc:sldMk cId="392836130" sldId="265"/>
        </pc:sldMkLst>
      </pc:sldChg>
      <pc:sldChg chg="modSp del">
        <pc:chgData name="Thomas Noordeloos" userId="df9f46e9-7760-4f6a-814f-9e8180d7b46a" providerId="ADAL" clId="{157789C9-1B06-48D6-92F6-682229A1B861}" dt="2022-03-15T08:39:04.301" v="299" actId="47"/>
        <pc:sldMkLst>
          <pc:docMk/>
          <pc:sldMk cId="3535483800" sldId="265"/>
        </pc:sldMkLst>
        <pc:picChg chg="mod">
          <ac:chgData name="Thomas Noordeloos" userId="df9f46e9-7760-4f6a-814f-9e8180d7b46a" providerId="ADAL" clId="{157789C9-1B06-48D6-92F6-682229A1B861}" dt="2022-03-15T08:37:35.773" v="292" actId="1076"/>
          <ac:picMkLst>
            <pc:docMk/>
            <pc:sldMk cId="3535483800" sldId="265"/>
            <ac:picMk id="3074" creationId="{00000000-0000-0000-0000-000000000000}"/>
          </ac:picMkLst>
        </pc:picChg>
      </pc:sldChg>
      <pc:sldChg chg="modSp del">
        <pc:chgData name="Thomas Noordeloos" userId="df9f46e9-7760-4f6a-814f-9e8180d7b46a" providerId="ADAL" clId="{157789C9-1B06-48D6-92F6-682229A1B861}" dt="2022-03-15T08:39:04.301" v="299" actId="47"/>
        <pc:sldMkLst>
          <pc:docMk/>
          <pc:sldMk cId="781438483" sldId="266"/>
        </pc:sldMkLst>
        <pc:picChg chg="mod">
          <ac:chgData name="Thomas Noordeloos" userId="df9f46e9-7760-4f6a-814f-9e8180d7b46a" providerId="ADAL" clId="{157789C9-1B06-48D6-92F6-682229A1B861}" dt="2022-03-15T08:37:38.912" v="293" actId="1076"/>
          <ac:picMkLst>
            <pc:docMk/>
            <pc:sldMk cId="781438483" sldId="266"/>
            <ac:picMk id="4098" creationId="{00000000-0000-0000-0000-000000000000}"/>
          </ac:picMkLst>
        </pc:picChg>
      </pc:sldChg>
      <pc:sldChg chg="del">
        <pc:chgData name="Thomas Noordeloos" userId="df9f46e9-7760-4f6a-814f-9e8180d7b46a" providerId="ADAL" clId="{157789C9-1B06-48D6-92F6-682229A1B861}" dt="2022-03-15T07:40:55.925" v="3" actId="47"/>
        <pc:sldMkLst>
          <pc:docMk/>
          <pc:sldMk cId="1578208669" sldId="266"/>
        </pc:sldMkLst>
      </pc:sldChg>
      <pc:sldChg chg="modSp del">
        <pc:chgData name="Thomas Noordeloos" userId="df9f46e9-7760-4f6a-814f-9e8180d7b46a" providerId="ADAL" clId="{157789C9-1B06-48D6-92F6-682229A1B861}" dt="2022-03-15T08:39:04.301" v="299" actId="47"/>
        <pc:sldMkLst>
          <pc:docMk/>
          <pc:sldMk cId="1595305012" sldId="267"/>
        </pc:sldMkLst>
        <pc:picChg chg="mod">
          <ac:chgData name="Thomas Noordeloos" userId="df9f46e9-7760-4f6a-814f-9e8180d7b46a" providerId="ADAL" clId="{157789C9-1B06-48D6-92F6-682229A1B861}" dt="2022-03-15T08:37:43.220" v="294" actId="1076"/>
          <ac:picMkLst>
            <pc:docMk/>
            <pc:sldMk cId="1595305012" sldId="267"/>
            <ac:picMk id="5126" creationId="{00000000-0000-0000-0000-000000000000}"/>
          </ac:picMkLst>
        </pc:picChg>
      </pc:sldChg>
      <pc:sldChg chg="del">
        <pc:chgData name="Thomas Noordeloos" userId="df9f46e9-7760-4f6a-814f-9e8180d7b46a" providerId="ADAL" clId="{157789C9-1B06-48D6-92F6-682229A1B861}" dt="2022-03-15T07:40:55.925" v="3" actId="47"/>
        <pc:sldMkLst>
          <pc:docMk/>
          <pc:sldMk cId="4106804809" sldId="267"/>
        </pc:sldMkLst>
      </pc:sldChg>
      <pc:sldChg chg="modSp mod">
        <pc:chgData name="Thomas Noordeloos" userId="df9f46e9-7760-4f6a-814f-9e8180d7b46a" providerId="ADAL" clId="{157789C9-1B06-48D6-92F6-682229A1B861}" dt="2022-03-15T08:38:06.504" v="296" actId="1076"/>
        <pc:sldMkLst>
          <pc:docMk/>
          <pc:sldMk cId="2872175172" sldId="268"/>
        </pc:sldMkLst>
        <pc:spChg chg="mod">
          <ac:chgData name="Thomas Noordeloos" userId="df9f46e9-7760-4f6a-814f-9e8180d7b46a" providerId="ADAL" clId="{157789C9-1B06-48D6-92F6-682229A1B861}" dt="2022-03-15T08:38:06.504" v="296" actId="1076"/>
          <ac:spMkLst>
            <pc:docMk/>
            <pc:sldMk cId="2872175172" sldId="268"/>
            <ac:spMk id="3" creationId="{00000000-0000-0000-0000-000000000000}"/>
          </ac:spMkLst>
        </pc:spChg>
      </pc:sldChg>
      <pc:sldChg chg="del">
        <pc:chgData name="Thomas Noordeloos" userId="df9f46e9-7760-4f6a-814f-9e8180d7b46a" providerId="ADAL" clId="{157789C9-1B06-48D6-92F6-682229A1B861}" dt="2022-03-15T08:39:04.301" v="299" actId="47"/>
        <pc:sldMkLst>
          <pc:docMk/>
          <pc:sldMk cId="2006477056" sldId="270"/>
        </pc:sldMkLst>
      </pc:sldChg>
      <pc:sldChg chg="modSp del">
        <pc:chgData name="Thomas Noordeloos" userId="df9f46e9-7760-4f6a-814f-9e8180d7b46a" providerId="ADAL" clId="{157789C9-1B06-48D6-92F6-682229A1B861}" dt="2022-03-15T08:39:04.301" v="299" actId="47"/>
        <pc:sldMkLst>
          <pc:docMk/>
          <pc:sldMk cId="3422639395" sldId="271"/>
        </pc:sldMkLst>
        <pc:picChg chg="mod">
          <ac:chgData name="Thomas Noordeloos" userId="df9f46e9-7760-4f6a-814f-9e8180d7b46a" providerId="ADAL" clId="{157789C9-1B06-48D6-92F6-682229A1B861}" dt="2022-03-15T08:37:53.048" v="295" actId="14100"/>
          <ac:picMkLst>
            <pc:docMk/>
            <pc:sldMk cId="3422639395" sldId="271"/>
            <ac:picMk id="7170" creationId="{00000000-0000-0000-0000-000000000000}"/>
          </ac:picMkLst>
        </pc:picChg>
      </pc:sldChg>
      <pc:sldChg chg="addSp modSp">
        <pc:chgData name="Thomas Noordeloos" userId="df9f46e9-7760-4f6a-814f-9e8180d7b46a" providerId="ADAL" clId="{157789C9-1B06-48D6-92F6-682229A1B861}" dt="2022-03-15T08:37:24.264" v="291" actId="1076"/>
        <pc:sldMkLst>
          <pc:docMk/>
          <pc:sldMk cId="752448899" sldId="272"/>
        </pc:sldMkLst>
        <pc:picChg chg="add mod">
          <ac:chgData name="Thomas Noordeloos" userId="df9f46e9-7760-4f6a-814f-9e8180d7b46a" providerId="ADAL" clId="{157789C9-1B06-48D6-92F6-682229A1B861}" dt="2022-03-15T08:37:24.264" v="291" actId="1076"/>
          <ac:picMkLst>
            <pc:docMk/>
            <pc:sldMk cId="752448899" sldId="272"/>
            <ac:picMk id="3074" creationId="{8149C881-468C-4AA0-854B-5F56AF06CD6A}"/>
          </ac:picMkLst>
        </pc:picChg>
        <pc:picChg chg="add mod">
          <ac:chgData name="Thomas Noordeloos" userId="df9f46e9-7760-4f6a-814f-9e8180d7b46a" providerId="ADAL" clId="{157789C9-1B06-48D6-92F6-682229A1B861}" dt="2022-03-15T08:37:24.264" v="291" actId="1076"/>
          <ac:picMkLst>
            <pc:docMk/>
            <pc:sldMk cId="752448899" sldId="272"/>
            <ac:picMk id="3076" creationId="{D1DDD557-D7CE-4694-9D68-B1E1A46333DA}"/>
          </ac:picMkLst>
        </pc:picChg>
        <pc:picChg chg="add mod">
          <ac:chgData name="Thomas Noordeloos" userId="df9f46e9-7760-4f6a-814f-9e8180d7b46a" providerId="ADAL" clId="{157789C9-1B06-48D6-92F6-682229A1B861}" dt="2022-03-15T08:37:24.264" v="291" actId="1076"/>
          <ac:picMkLst>
            <pc:docMk/>
            <pc:sldMk cId="752448899" sldId="272"/>
            <ac:picMk id="3078" creationId="{8F36DA72-0DA2-4432-A925-451998FFBEA0}"/>
          </ac:picMkLst>
        </pc:picChg>
        <pc:picChg chg="add mod">
          <ac:chgData name="Thomas Noordeloos" userId="df9f46e9-7760-4f6a-814f-9e8180d7b46a" providerId="ADAL" clId="{157789C9-1B06-48D6-92F6-682229A1B861}" dt="2022-03-15T08:37:24.264" v="291" actId="1076"/>
          <ac:picMkLst>
            <pc:docMk/>
            <pc:sldMk cId="752448899" sldId="272"/>
            <ac:picMk id="3080" creationId="{BFCE933F-2E83-419E-BED1-60A84DDD47B1}"/>
          </ac:picMkLst>
        </pc:picChg>
      </pc:sldChg>
      <pc:sldChg chg="addSp delSp modSp mod">
        <pc:chgData name="Thomas Noordeloos" userId="df9f46e9-7760-4f6a-814f-9e8180d7b46a" providerId="ADAL" clId="{157789C9-1B06-48D6-92F6-682229A1B861}" dt="2022-03-15T07:40:46.426" v="2" actId="1076"/>
        <pc:sldMkLst>
          <pc:docMk/>
          <pc:sldMk cId="1263045312" sldId="273"/>
        </pc:sldMkLst>
        <pc:picChg chg="add mod">
          <ac:chgData name="Thomas Noordeloos" userId="df9f46e9-7760-4f6a-814f-9e8180d7b46a" providerId="ADAL" clId="{157789C9-1B06-48D6-92F6-682229A1B861}" dt="2022-03-15T07:40:46.426" v="2" actId="1076"/>
          <ac:picMkLst>
            <pc:docMk/>
            <pc:sldMk cId="1263045312" sldId="273"/>
            <ac:picMk id="3" creationId="{84C1EB92-EA19-45EC-B61E-214FEE9DC8B0}"/>
          </ac:picMkLst>
        </pc:picChg>
        <pc:picChg chg="del">
          <ac:chgData name="Thomas Noordeloos" userId="df9f46e9-7760-4f6a-814f-9e8180d7b46a" providerId="ADAL" clId="{157789C9-1B06-48D6-92F6-682229A1B861}" dt="2022-03-15T07:40:10.907" v="0" actId="478"/>
          <ac:picMkLst>
            <pc:docMk/>
            <pc:sldMk cId="1263045312" sldId="273"/>
            <ac:picMk id="4" creationId="{FCE4E107-D410-41F1-AA71-C48E7FDD2B13}"/>
          </ac:picMkLst>
        </pc:picChg>
      </pc:sldChg>
      <pc:sldChg chg="modSp mod">
        <pc:chgData name="Thomas Noordeloos" userId="df9f46e9-7760-4f6a-814f-9e8180d7b46a" providerId="ADAL" clId="{157789C9-1B06-48D6-92F6-682229A1B861}" dt="2022-03-15T08:38:39.852" v="298" actId="1076"/>
        <pc:sldMkLst>
          <pc:docMk/>
          <pc:sldMk cId="2202926653" sldId="275"/>
        </pc:sldMkLst>
        <pc:spChg chg="mod">
          <ac:chgData name="Thomas Noordeloos" userId="df9f46e9-7760-4f6a-814f-9e8180d7b46a" providerId="ADAL" clId="{157789C9-1B06-48D6-92F6-682229A1B861}" dt="2022-03-15T08:38:39.852" v="298" actId="1076"/>
          <ac:spMkLst>
            <pc:docMk/>
            <pc:sldMk cId="2202926653" sldId="275"/>
            <ac:spMk id="3" creationId="{00000000-0000-0000-0000-000000000000}"/>
          </ac:spMkLst>
        </pc:spChg>
      </pc:sldChg>
      <pc:sldChg chg="addSp delSp modSp add del mod">
        <pc:chgData name="Thomas Noordeloos" userId="df9f46e9-7760-4f6a-814f-9e8180d7b46a" providerId="ADAL" clId="{157789C9-1B06-48D6-92F6-682229A1B861}" dt="2022-03-15T08:42:06.630" v="335" actId="1440"/>
        <pc:sldMkLst>
          <pc:docMk/>
          <pc:sldMk cId="2386637686" sldId="277"/>
        </pc:sldMkLst>
        <pc:picChg chg="del">
          <ac:chgData name="Thomas Noordeloos" userId="df9f46e9-7760-4f6a-814f-9e8180d7b46a" providerId="ADAL" clId="{157789C9-1B06-48D6-92F6-682229A1B861}" dt="2022-03-15T08:39:40.108" v="304" actId="478"/>
          <ac:picMkLst>
            <pc:docMk/>
            <pc:sldMk cId="2386637686" sldId="277"/>
            <ac:picMk id="4" creationId="{00000000-0000-0000-0000-000000000000}"/>
          </ac:picMkLst>
        </pc:picChg>
        <pc:picChg chg="del mod">
          <ac:chgData name="Thomas Noordeloos" userId="df9f46e9-7760-4f6a-814f-9e8180d7b46a" providerId="ADAL" clId="{157789C9-1B06-48D6-92F6-682229A1B861}" dt="2022-03-15T08:40:53.720" v="316" actId="478"/>
          <ac:picMkLst>
            <pc:docMk/>
            <pc:sldMk cId="2386637686" sldId="277"/>
            <ac:picMk id="7" creationId="{00000000-0000-0000-0000-000000000000}"/>
          </ac:picMkLst>
        </pc:picChg>
        <pc:picChg chg="mod">
          <ac:chgData name="Thomas Noordeloos" userId="df9f46e9-7760-4f6a-814f-9e8180d7b46a" providerId="ADAL" clId="{157789C9-1B06-48D6-92F6-682229A1B861}" dt="2022-03-15T08:42:06.630" v="335" actId="1440"/>
          <ac:picMkLst>
            <pc:docMk/>
            <pc:sldMk cId="2386637686" sldId="277"/>
            <ac:picMk id="9" creationId="{00000000-0000-0000-0000-000000000000}"/>
          </ac:picMkLst>
        </pc:picChg>
        <pc:picChg chg="mod">
          <ac:chgData name="Thomas Noordeloos" userId="df9f46e9-7760-4f6a-814f-9e8180d7b46a" providerId="ADAL" clId="{157789C9-1B06-48D6-92F6-682229A1B861}" dt="2022-03-15T08:42:06.630" v="335" actId="1440"/>
          <ac:picMkLst>
            <pc:docMk/>
            <pc:sldMk cId="2386637686" sldId="277"/>
            <ac:picMk id="11" creationId="{00000000-0000-0000-0000-000000000000}"/>
          </ac:picMkLst>
        </pc:picChg>
        <pc:picChg chg="mod">
          <ac:chgData name="Thomas Noordeloos" userId="df9f46e9-7760-4f6a-814f-9e8180d7b46a" providerId="ADAL" clId="{157789C9-1B06-48D6-92F6-682229A1B861}" dt="2022-03-15T08:42:06.630" v="335" actId="1440"/>
          <ac:picMkLst>
            <pc:docMk/>
            <pc:sldMk cId="2386637686" sldId="277"/>
            <ac:picMk id="1032" creationId="{00000000-0000-0000-0000-000000000000}"/>
          </ac:picMkLst>
        </pc:picChg>
        <pc:picChg chg="add mod">
          <ac:chgData name="Thomas Noordeloos" userId="df9f46e9-7760-4f6a-814f-9e8180d7b46a" providerId="ADAL" clId="{157789C9-1B06-48D6-92F6-682229A1B861}" dt="2022-03-15T08:42:06.630" v="335" actId="1440"/>
          <ac:picMkLst>
            <pc:docMk/>
            <pc:sldMk cId="2386637686" sldId="277"/>
            <ac:picMk id="4098" creationId="{083F22F4-380A-4DBF-96A5-F4616F9A7F90}"/>
          </ac:picMkLst>
        </pc:picChg>
        <pc:picChg chg="add mod">
          <ac:chgData name="Thomas Noordeloos" userId="df9f46e9-7760-4f6a-814f-9e8180d7b46a" providerId="ADAL" clId="{157789C9-1B06-48D6-92F6-682229A1B861}" dt="2022-03-15T08:42:06.630" v="335" actId="1440"/>
          <ac:picMkLst>
            <pc:docMk/>
            <pc:sldMk cId="2386637686" sldId="277"/>
            <ac:picMk id="4100" creationId="{79869AF9-B421-49AA-95D0-A02021FA230F}"/>
          </ac:picMkLst>
        </pc:picChg>
        <pc:picChg chg="add mod">
          <ac:chgData name="Thomas Noordeloos" userId="df9f46e9-7760-4f6a-814f-9e8180d7b46a" providerId="ADAL" clId="{157789C9-1B06-48D6-92F6-682229A1B861}" dt="2022-03-15T08:42:06.630" v="335" actId="1440"/>
          <ac:picMkLst>
            <pc:docMk/>
            <pc:sldMk cId="2386637686" sldId="277"/>
            <ac:picMk id="4102" creationId="{E98941D8-33CE-4632-B7C4-00106FB14824}"/>
          </ac:picMkLst>
        </pc:picChg>
      </pc:sldChg>
      <pc:sldChg chg="del">
        <pc:chgData name="Thomas Noordeloos" userId="df9f46e9-7760-4f6a-814f-9e8180d7b46a" providerId="ADAL" clId="{157789C9-1B06-48D6-92F6-682229A1B861}" dt="2022-03-15T08:46:23.554" v="354" actId="47"/>
        <pc:sldMkLst>
          <pc:docMk/>
          <pc:sldMk cId="2546165309" sldId="278"/>
        </pc:sldMkLst>
      </pc:sldChg>
      <pc:sldChg chg="modSp mod">
        <pc:chgData name="Thomas Noordeloos" userId="df9f46e9-7760-4f6a-814f-9e8180d7b46a" providerId="ADAL" clId="{157789C9-1B06-48D6-92F6-682229A1B861}" dt="2022-03-15T08:47:28.319" v="375" actId="1440"/>
        <pc:sldMkLst>
          <pc:docMk/>
          <pc:sldMk cId="236588932" sldId="279"/>
        </pc:sldMkLst>
        <pc:spChg chg="mod">
          <ac:chgData name="Thomas Noordeloos" userId="df9f46e9-7760-4f6a-814f-9e8180d7b46a" providerId="ADAL" clId="{157789C9-1B06-48D6-92F6-682229A1B861}" dt="2022-03-15T08:47:12.537" v="369" actId="27636"/>
          <ac:spMkLst>
            <pc:docMk/>
            <pc:sldMk cId="236588932" sldId="279"/>
            <ac:spMk id="3" creationId="{00000000-0000-0000-0000-000000000000}"/>
          </ac:spMkLst>
        </pc:spChg>
        <pc:picChg chg="mod">
          <ac:chgData name="Thomas Noordeloos" userId="df9f46e9-7760-4f6a-814f-9e8180d7b46a" providerId="ADAL" clId="{157789C9-1B06-48D6-92F6-682229A1B861}" dt="2022-03-15T08:47:28.319" v="375" actId="1440"/>
          <ac:picMkLst>
            <pc:docMk/>
            <pc:sldMk cId="236588932" sldId="279"/>
            <ac:picMk id="4" creationId="{00000000-0000-0000-0000-000000000000}"/>
          </ac:picMkLst>
        </pc:picChg>
        <pc:picChg chg="mod">
          <ac:chgData name="Thomas Noordeloos" userId="df9f46e9-7760-4f6a-814f-9e8180d7b46a" providerId="ADAL" clId="{157789C9-1B06-48D6-92F6-682229A1B861}" dt="2022-03-15T08:47:28.319" v="375" actId="1440"/>
          <ac:picMkLst>
            <pc:docMk/>
            <pc:sldMk cId="236588932" sldId="279"/>
            <ac:picMk id="5" creationId="{00000000-0000-0000-0000-000000000000}"/>
          </ac:picMkLst>
        </pc:picChg>
      </pc:sldChg>
      <pc:sldChg chg="del">
        <pc:chgData name="Thomas Noordeloos" userId="df9f46e9-7760-4f6a-814f-9e8180d7b46a" providerId="ADAL" clId="{157789C9-1B06-48D6-92F6-682229A1B861}" dt="2022-03-15T08:55:36.776" v="426" actId="47"/>
        <pc:sldMkLst>
          <pc:docMk/>
          <pc:sldMk cId="2191676785" sldId="280"/>
        </pc:sldMkLst>
      </pc:sldChg>
      <pc:sldChg chg="modSp del mod">
        <pc:chgData name="Thomas Noordeloos" userId="df9f46e9-7760-4f6a-814f-9e8180d7b46a" providerId="ADAL" clId="{157789C9-1B06-48D6-92F6-682229A1B861}" dt="2022-03-15T08:59:52.181" v="448" actId="47"/>
        <pc:sldMkLst>
          <pc:docMk/>
          <pc:sldMk cId="1305036497" sldId="281"/>
        </pc:sldMkLst>
        <pc:spChg chg="mod">
          <ac:chgData name="Thomas Noordeloos" userId="df9f46e9-7760-4f6a-814f-9e8180d7b46a" providerId="ADAL" clId="{157789C9-1B06-48D6-92F6-682229A1B861}" dt="2022-03-15T08:49:43.640" v="379" actId="20577"/>
          <ac:spMkLst>
            <pc:docMk/>
            <pc:sldMk cId="1305036497" sldId="281"/>
            <ac:spMk id="2" creationId="{00000000-0000-0000-0000-000000000000}"/>
          </ac:spMkLst>
        </pc:spChg>
        <pc:spChg chg="mod">
          <ac:chgData name="Thomas Noordeloos" userId="df9f46e9-7760-4f6a-814f-9e8180d7b46a" providerId="ADAL" clId="{157789C9-1B06-48D6-92F6-682229A1B861}" dt="2022-03-15T08:54:55.374" v="421" actId="20577"/>
          <ac:spMkLst>
            <pc:docMk/>
            <pc:sldMk cId="1305036497" sldId="281"/>
            <ac:spMk id="3" creationId="{00000000-0000-0000-0000-000000000000}"/>
          </ac:spMkLst>
        </pc:spChg>
      </pc:sldChg>
      <pc:sldChg chg="add">
        <pc:chgData name="Thomas Noordeloos" userId="df9f46e9-7760-4f6a-814f-9e8180d7b46a" providerId="ADAL" clId="{157789C9-1B06-48D6-92F6-682229A1B861}" dt="2022-03-15T08:55:16.575" v="423"/>
        <pc:sldMkLst>
          <pc:docMk/>
          <pc:sldMk cId="1374464374" sldId="282"/>
        </pc:sldMkLst>
      </pc:sldChg>
      <pc:sldChg chg="del">
        <pc:chgData name="Thomas Noordeloos" userId="df9f46e9-7760-4f6a-814f-9e8180d7b46a" providerId="ADAL" clId="{157789C9-1B06-48D6-92F6-682229A1B861}" dt="2022-03-15T08:55:12.751" v="422" actId="2696"/>
        <pc:sldMkLst>
          <pc:docMk/>
          <pc:sldMk cId="3008270397" sldId="282"/>
        </pc:sldMkLst>
      </pc:sldChg>
      <pc:sldChg chg="del">
        <pc:chgData name="Thomas Noordeloos" userId="df9f46e9-7760-4f6a-814f-9e8180d7b46a" providerId="ADAL" clId="{157789C9-1B06-48D6-92F6-682229A1B861}" dt="2022-03-15T08:55:12.751" v="422" actId="2696"/>
        <pc:sldMkLst>
          <pc:docMk/>
          <pc:sldMk cId="3618795539" sldId="283"/>
        </pc:sldMkLst>
      </pc:sldChg>
      <pc:sldChg chg="add">
        <pc:chgData name="Thomas Noordeloos" userId="df9f46e9-7760-4f6a-814f-9e8180d7b46a" providerId="ADAL" clId="{157789C9-1B06-48D6-92F6-682229A1B861}" dt="2022-03-15T08:55:16.575" v="423"/>
        <pc:sldMkLst>
          <pc:docMk/>
          <pc:sldMk cId="4185390013" sldId="283"/>
        </pc:sldMkLst>
      </pc:sldChg>
      <pc:sldChg chg="del">
        <pc:chgData name="Thomas Noordeloos" userId="df9f46e9-7760-4f6a-814f-9e8180d7b46a" providerId="ADAL" clId="{157789C9-1B06-48D6-92F6-682229A1B861}" dt="2022-03-15T08:55:12.751" v="422" actId="2696"/>
        <pc:sldMkLst>
          <pc:docMk/>
          <pc:sldMk cId="1004444801" sldId="284"/>
        </pc:sldMkLst>
      </pc:sldChg>
      <pc:sldChg chg="add">
        <pc:chgData name="Thomas Noordeloos" userId="df9f46e9-7760-4f6a-814f-9e8180d7b46a" providerId="ADAL" clId="{157789C9-1B06-48D6-92F6-682229A1B861}" dt="2022-03-15T08:55:16.575" v="423"/>
        <pc:sldMkLst>
          <pc:docMk/>
          <pc:sldMk cId="3486224025" sldId="284"/>
        </pc:sldMkLst>
      </pc:sldChg>
      <pc:sldChg chg="del">
        <pc:chgData name="Thomas Noordeloos" userId="df9f46e9-7760-4f6a-814f-9e8180d7b46a" providerId="ADAL" clId="{157789C9-1B06-48D6-92F6-682229A1B861}" dt="2022-03-15T08:55:12.751" v="422" actId="2696"/>
        <pc:sldMkLst>
          <pc:docMk/>
          <pc:sldMk cId="1080089665" sldId="285"/>
        </pc:sldMkLst>
      </pc:sldChg>
      <pc:sldChg chg="add">
        <pc:chgData name="Thomas Noordeloos" userId="df9f46e9-7760-4f6a-814f-9e8180d7b46a" providerId="ADAL" clId="{157789C9-1B06-48D6-92F6-682229A1B861}" dt="2022-03-15T08:55:16.575" v="423"/>
        <pc:sldMkLst>
          <pc:docMk/>
          <pc:sldMk cId="1938259950" sldId="285"/>
        </pc:sldMkLst>
      </pc:sldChg>
      <pc:sldChg chg="del">
        <pc:chgData name="Thomas Noordeloos" userId="df9f46e9-7760-4f6a-814f-9e8180d7b46a" providerId="ADAL" clId="{157789C9-1B06-48D6-92F6-682229A1B861}" dt="2022-03-15T08:55:12.751" v="422" actId="2696"/>
        <pc:sldMkLst>
          <pc:docMk/>
          <pc:sldMk cId="2840138782" sldId="286"/>
        </pc:sldMkLst>
      </pc:sldChg>
      <pc:sldChg chg="add">
        <pc:chgData name="Thomas Noordeloos" userId="df9f46e9-7760-4f6a-814f-9e8180d7b46a" providerId="ADAL" clId="{157789C9-1B06-48D6-92F6-682229A1B861}" dt="2022-03-15T08:55:16.575" v="423"/>
        <pc:sldMkLst>
          <pc:docMk/>
          <pc:sldMk cId="3734021945" sldId="286"/>
        </pc:sldMkLst>
      </pc:sldChg>
      <pc:sldChg chg="add">
        <pc:chgData name="Thomas Noordeloos" userId="df9f46e9-7760-4f6a-814f-9e8180d7b46a" providerId="ADAL" clId="{157789C9-1B06-48D6-92F6-682229A1B861}" dt="2022-03-15T08:55:16.575" v="423"/>
        <pc:sldMkLst>
          <pc:docMk/>
          <pc:sldMk cId="3003755140" sldId="287"/>
        </pc:sldMkLst>
      </pc:sldChg>
      <pc:sldChg chg="del">
        <pc:chgData name="Thomas Noordeloos" userId="df9f46e9-7760-4f6a-814f-9e8180d7b46a" providerId="ADAL" clId="{157789C9-1B06-48D6-92F6-682229A1B861}" dt="2022-03-15T08:55:12.751" v="422" actId="2696"/>
        <pc:sldMkLst>
          <pc:docMk/>
          <pc:sldMk cId="3975747621" sldId="287"/>
        </pc:sldMkLst>
      </pc:sldChg>
      <pc:sldChg chg="ord">
        <pc:chgData name="Thomas Noordeloos" userId="df9f46e9-7760-4f6a-814f-9e8180d7b46a" providerId="ADAL" clId="{157789C9-1B06-48D6-92F6-682229A1B861}" dt="2022-03-15T08:55:31.797" v="425"/>
        <pc:sldMkLst>
          <pc:docMk/>
          <pc:sldMk cId="699041143" sldId="288"/>
        </pc:sldMkLst>
      </pc:sldChg>
      <pc:sldChg chg="del">
        <pc:chgData name="Thomas Noordeloos" userId="df9f46e9-7760-4f6a-814f-9e8180d7b46a" providerId="ADAL" clId="{157789C9-1B06-48D6-92F6-682229A1B861}" dt="2022-03-15T08:55:38.946" v="427" actId="47"/>
        <pc:sldMkLst>
          <pc:docMk/>
          <pc:sldMk cId="1955633087" sldId="289"/>
        </pc:sldMkLst>
      </pc:sldChg>
      <pc:sldChg chg="del">
        <pc:chgData name="Thomas Noordeloos" userId="df9f46e9-7760-4f6a-814f-9e8180d7b46a" providerId="ADAL" clId="{157789C9-1B06-48D6-92F6-682229A1B861}" dt="2022-03-15T07:40:55.925" v="3" actId="47"/>
        <pc:sldMkLst>
          <pc:docMk/>
          <pc:sldMk cId="1902443866" sldId="305"/>
        </pc:sldMkLst>
      </pc:sldChg>
      <pc:sldChg chg="del">
        <pc:chgData name="Thomas Noordeloos" userId="df9f46e9-7760-4f6a-814f-9e8180d7b46a" providerId="ADAL" clId="{157789C9-1B06-48D6-92F6-682229A1B861}" dt="2022-03-15T07:40:55.925" v="3" actId="47"/>
        <pc:sldMkLst>
          <pc:docMk/>
          <pc:sldMk cId="2566054996" sldId="306"/>
        </pc:sldMkLst>
      </pc:sldChg>
      <pc:sldChg chg="del">
        <pc:chgData name="Thomas Noordeloos" userId="df9f46e9-7760-4f6a-814f-9e8180d7b46a" providerId="ADAL" clId="{157789C9-1B06-48D6-92F6-682229A1B861}" dt="2022-03-15T07:40:55.925" v="3" actId="47"/>
        <pc:sldMkLst>
          <pc:docMk/>
          <pc:sldMk cId="1939798292" sldId="307"/>
        </pc:sldMkLst>
      </pc:sldChg>
      <pc:sldChg chg="del">
        <pc:chgData name="Thomas Noordeloos" userId="df9f46e9-7760-4f6a-814f-9e8180d7b46a" providerId="ADAL" clId="{157789C9-1B06-48D6-92F6-682229A1B861}" dt="2022-03-15T07:40:55.925" v="3" actId="47"/>
        <pc:sldMkLst>
          <pc:docMk/>
          <pc:sldMk cId="694497343" sldId="313"/>
        </pc:sldMkLst>
      </pc:sldChg>
      <pc:sldChg chg="del">
        <pc:chgData name="Thomas Noordeloos" userId="df9f46e9-7760-4f6a-814f-9e8180d7b46a" providerId="ADAL" clId="{157789C9-1B06-48D6-92F6-682229A1B861}" dt="2022-03-15T07:40:55.925" v="3" actId="47"/>
        <pc:sldMkLst>
          <pc:docMk/>
          <pc:sldMk cId="992993541" sldId="314"/>
        </pc:sldMkLst>
      </pc:sldChg>
      <pc:sldChg chg="del">
        <pc:chgData name="Thomas Noordeloos" userId="df9f46e9-7760-4f6a-814f-9e8180d7b46a" providerId="ADAL" clId="{157789C9-1B06-48D6-92F6-682229A1B861}" dt="2022-03-15T07:40:55.925" v="3" actId="47"/>
        <pc:sldMkLst>
          <pc:docMk/>
          <pc:sldMk cId="1199936769" sldId="321"/>
        </pc:sldMkLst>
      </pc:sldChg>
      <pc:sldChg chg="del">
        <pc:chgData name="Thomas Noordeloos" userId="df9f46e9-7760-4f6a-814f-9e8180d7b46a" providerId="ADAL" clId="{157789C9-1B06-48D6-92F6-682229A1B861}" dt="2022-03-15T07:40:55.925" v="3" actId="47"/>
        <pc:sldMkLst>
          <pc:docMk/>
          <pc:sldMk cId="2275545818" sldId="325"/>
        </pc:sldMkLst>
      </pc:sldChg>
      <pc:sldChg chg="del">
        <pc:chgData name="Thomas Noordeloos" userId="df9f46e9-7760-4f6a-814f-9e8180d7b46a" providerId="ADAL" clId="{157789C9-1B06-48D6-92F6-682229A1B861}" dt="2022-03-15T07:40:55.925" v="3" actId="47"/>
        <pc:sldMkLst>
          <pc:docMk/>
          <pc:sldMk cId="1561385009" sldId="327"/>
        </pc:sldMkLst>
      </pc:sldChg>
      <pc:sldChg chg="del">
        <pc:chgData name="Thomas Noordeloos" userId="df9f46e9-7760-4f6a-814f-9e8180d7b46a" providerId="ADAL" clId="{157789C9-1B06-48D6-92F6-682229A1B861}" dt="2022-03-15T07:40:55.925" v="3" actId="47"/>
        <pc:sldMkLst>
          <pc:docMk/>
          <pc:sldMk cId="1397548353" sldId="328"/>
        </pc:sldMkLst>
      </pc:sldChg>
      <pc:sldChg chg="del">
        <pc:chgData name="Thomas Noordeloos" userId="df9f46e9-7760-4f6a-814f-9e8180d7b46a" providerId="ADAL" clId="{157789C9-1B06-48D6-92F6-682229A1B861}" dt="2022-03-15T07:40:55.925" v="3" actId="47"/>
        <pc:sldMkLst>
          <pc:docMk/>
          <pc:sldMk cId="1432677505" sldId="329"/>
        </pc:sldMkLst>
      </pc:sldChg>
      <pc:sldChg chg="del">
        <pc:chgData name="Thomas Noordeloos" userId="df9f46e9-7760-4f6a-814f-9e8180d7b46a" providerId="ADAL" clId="{157789C9-1B06-48D6-92F6-682229A1B861}" dt="2022-03-15T07:40:55.925" v="3" actId="47"/>
        <pc:sldMkLst>
          <pc:docMk/>
          <pc:sldMk cId="1704498828" sldId="330"/>
        </pc:sldMkLst>
      </pc:sldChg>
      <pc:sldChg chg="del">
        <pc:chgData name="Thomas Noordeloos" userId="df9f46e9-7760-4f6a-814f-9e8180d7b46a" providerId="ADAL" clId="{157789C9-1B06-48D6-92F6-682229A1B861}" dt="2022-03-15T07:40:55.925" v="3" actId="47"/>
        <pc:sldMkLst>
          <pc:docMk/>
          <pc:sldMk cId="1739902548" sldId="332"/>
        </pc:sldMkLst>
      </pc:sldChg>
      <pc:sldChg chg="del">
        <pc:chgData name="Thomas Noordeloos" userId="df9f46e9-7760-4f6a-814f-9e8180d7b46a" providerId="ADAL" clId="{157789C9-1B06-48D6-92F6-682229A1B861}" dt="2022-03-15T07:40:55.925" v="3" actId="47"/>
        <pc:sldMkLst>
          <pc:docMk/>
          <pc:sldMk cId="3133335694" sldId="333"/>
        </pc:sldMkLst>
      </pc:sldChg>
      <pc:sldChg chg="del">
        <pc:chgData name="Thomas Noordeloos" userId="df9f46e9-7760-4f6a-814f-9e8180d7b46a" providerId="ADAL" clId="{157789C9-1B06-48D6-92F6-682229A1B861}" dt="2022-03-15T07:40:55.925" v="3" actId="47"/>
        <pc:sldMkLst>
          <pc:docMk/>
          <pc:sldMk cId="1159905694" sldId="334"/>
        </pc:sldMkLst>
      </pc:sldChg>
      <pc:sldChg chg="addSp delSp modSp mod">
        <pc:chgData name="Thomas Noordeloos" userId="df9f46e9-7760-4f6a-814f-9e8180d7b46a" providerId="ADAL" clId="{157789C9-1B06-48D6-92F6-682229A1B861}" dt="2022-03-15T08:00:19.640" v="78" actId="1076"/>
        <pc:sldMkLst>
          <pc:docMk/>
          <pc:sldMk cId="1792794395" sldId="335"/>
        </pc:sldMkLst>
        <pc:spChg chg="mod">
          <ac:chgData name="Thomas Noordeloos" userId="df9f46e9-7760-4f6a-814f-9e8180d7b46a" providerId="ADAL" clId="{157789C9-1B06-48D6-92F6-682229A1B861}" dt="2022-03-15T08:00:19.640" v="78" actId="1076"/>
          <ac:spMkLst>
            <pc:docMk/>
            <pc:sldMk cId="1792794395" sldId="335"/>
            <ac:spMk id="6" creationId="{5CA795C3-C60D-4A64-A49E-27450D1CC10E}"/>
          </ac:spMkLst>
        </pc:spChg>
        <pc:spChg chg="del mod">
          <ac:chgData name="Thomas Noordeloos" userId="df9f46e9-7760-4f6a-814f-9e8180d7b46a" providerId="ADAL" clId="{157789C9-1B06-48D6-92F6-682229A1B861}" dt="2022-03-15T07:54:52.480" v="16" actId="478"/>
          <ac:spMkLst>
            <pc:docMk/>
            <pc:sldMk cId="1792794395" sldId="335"/>
            <ac:spMk id="7" creationId="{EC3EC599-2E27-436B-A6E1-B3B002E440D8}"/>
          </ac:spMkLst>
        </pc:spChg>
        <pc:picChg chg="add mod">
          <ac:chgData name="Thomas Noordeloos" userId="df9f46e9-7760-4f6a-814f-9e8180d7b46a" providerId="ADAL" clId="{157789C9-1B06-48D6-92F6-682229A1B861}" dt="2022-03-15T08:00:15.653" v="77" actId="1076"/>
          <ac:picMkLst>
            <pc:docMk/>
            <pc:sldMk cId="1792794395" sldId="335"/>
            <ac:picMk id="4" creationId="{FB50DA54-D766-4A2F-9FB3-6C0D36C934D2}"/>
          </ac:picMkLst>
        </pc:picChg>
      </pc:sldChg>
      <pc:sldChg chg="addSp delSp modSp">
        <pc:chgData name="Thomas Noordeloos" userId="df9f46e9-7760-4f6a-814f-9e8180d7b46a" providerId="ADAL" clId="{157789C9-1B06-48D6-92F6-682229A1B861}" dt="2022-03-15T08:46:16.690" v="353" actId="1440"/>
        <pc:sldMkLst>
          <pc:docMk/>
          <pc:sldMk cId="158562777" sldId="336"/>
        </pc:sldMkLst>
        <pc:picChg chg="add del mod">
          <ac:chgData name="Thomas Noordeloos" userId="df9f46e9-7760-4f6a-814f-9e8180d7b46a" providerId="ADAL" clId="{157789C9-1B06-48D6-92F6-682229A1B861}" dt="2022-03-15T08:43:50.220" v="338" actId="478"/>
          <ac:picMkLst>
            <pc:docMk/>
            <pc:sldMk cId="158562777" sldId="336"/>
            <ac:picMk id="5122" creationId="{739A0A0F-01E1-4360-81D9-3C5E66C60429}"/>
          </ac:picMkLst>
        </pc:picChg>
        <pc:picChg chg="add mod">
          <ac:chgData name="Thomas Noordeloos" userId="df9f46e9-7760-4f6a-814f-9e8180d7b46a" providerId="ADAL" clId="{157789C9-1B06-48D6-92F6-682229A1B861}" dt="2022-03-15T08:46:16.690" v="353" actId="1440"/>
          <ac:picMkLst>
            <pc:docMk/>
            <pc:sldMk cId="158562777" sldId="336"/>
            <ac:picMk id="5124" creationId="{01A1C52B-F16F-4355-992B-E56339A04099}"/>
          </ac:picMkLst>
        </pc:picChg>
        <pc:picChg chg="add mod">
          <ac:chgData name="Thomas Noordeloos" userId="df9f46e9-7760-4f6a-814f-9e8180d7b46a" providerId="ADAL" clId="{157789C9-1B06-48D6-92F6-682229A1B861}" dt="2022-03-15T08:46:16.690" v="353" actId="1440"/>
          <ac:picMkLst>
            <pc:docMk/>
            <pc:sldMk cId="158562777" sldId="336"/>
            <ac:picMk id="5126" creationId="{E4820D72-B053-4698-992F-54DB2CF7D097}"/>
          </ac:picMkLst>
        </pc:picChg>
        <pc:picChg chg="add mod">
          <ac:chgData name="Thomas Noordeloos" userId="df9f46e9-7760-4f6a-814f-9e8180d7b46a" providerId="ADAL" clId="{157789C9-1B06-48D6-92F6-682229A1B861}" dt="2022-03-15T08:46:16.690" v="353" actId="1440"/>
          <ac:picMkLst>
            <pc:docMk/>
            <pc:sldMk cId="158562777" sldId="336"/>
            <ac:picMk id="5128" creationId="{D381E3C8-903F-4EDD-9664-9B5191985AFF}"/>
          </ac:picMkLst>
        </pc:picChg>
      </pc:sldChg>
      <pc:sldChg chg="del">
        <pc:chgData name="Thomas Noordeloos" userId="df9f46e9-7760-4f6a-814f-9e8180d7b46a" providerId="ADAL" clId="{157789C9-1B06-48D6-92F6-682229A1B861}" dt="2022-03-15T07:40:55.925" v="3" actId="47"/>
        <pc:sldMkLst>
          <pc:docMk/>
          <pc:sldMk cId="517123008" sldId="336"/>
        </pc:sldMkLst>
      </pc:sldChg>
      <pc:sldChg chg="addSp delSp modSp add mod modNotesTx">
        <pc:chgData name="Thomas Noordeloos" userId="df9f46e9-7760-4f6a-814f-9e8180d7b46a" providerId="ADAL" clId="{157789C9-1B06-48D6-92F6-682229A1B861}" dt="2022-03-15T08:17:36.135" v="196"/>
        <pc:sldMkLst>
          <pc:docMk/>
          <pc:sldMk cId="589994605" sldId="337"/>
        </pc:sldMkLst>
        <pc:spChg chg="del">
          <ac:chgData name="Thomas Noordeloos" userId="df9f46e9-7760-4f6a-814f-9e8180d7b46a" providerId="ADAL" clId="{157789C9-1B06-48D6-92F6-682229A1B861}" dt="2022-03-15T08:16:07.089" v="173" actId="478"/>
          <ac:spMkLst>
            <pc:docMk/>
            <pc:sldMk cId="589994605" sldId="337"/>
            <ac:spMk id="3" creationId="{00000000-0000-0000-0000-000000000000}"/>
          </ac:spMkLst>
        </pc:spChg>
        <pc:spChg chg="add del mod">
          <ac:chgData name="Thomas Noordeloos" userId="df9f46e9-7760-4f6a-814f-9e8180d7b46a" providerId="ADAL" clId="{157789C9-1B06-48D6-92F6-682229A1B861}" dt="2022-03-15T08:16:09.061" v="174" actId="478"/>
          <ac:spMkLst>
            <pc:docMk/>
            <pc:sldMk cId="589994605" sldId="337"/>
            <ac:spMk id="4" creationId="{05721741-E9D4-4F59-B977-F196EDACD7D3}"/>
          </ac:spMkLst>
        </pc:spChg>
        <pc:spChg chg="add del">
          <ac:chgData name="Thomas Noordeloos" userId="df9f46e9-7760-4f6a-814f-9e8180d7b46a" providerId="ADAL" clId="{157789C9-1B06-48D6-92F6-682229A1B861}" dt="2022-03-15T08:17:34.829" v="195" actId="22"/>
          <ac:spMkLst>
            <pc:docMk/>
            <pc:sldMk cId="589994605" sldId="337"/>
            <ac:spMk id="21" creationId="{4F719BD8-BDB4-4C76-80A5-F6B5A33F1E1F}"/>
          </ac:spMkLst>
        </pc:spChg>
        <pc:picChg chg="del mod">
          <ac:chgData name="Thomas Noordeloos" userId="df9f46e9-7760-4f6a-814f-9e8180d7b46a" providerId="ADAL" clId="{157789C9-1B06-48D6-92F6-682229A1B861}" dt="2022-03-15T08:16:07.089" v="173" actId="478"/>
          <ac:picMkLst>
            <pc:docMk/>
            <pc:sldMk cId="589994605" sldId="337"/>
            <ac:picMk id="5" creationId="{00000000-0000-0000-0000-000000000000}"/>
          </ac:picMkLst>
        </pc:picChg>
        <pc:picChg chg="del">
          <ac:chgData name="Thomas Noordeloos" userId="df9f46e9-7760-4f6a-814f-9e8180d7b46a" providerId="ADAL" clId="{157789C9-1B06-48D6-92F6-682229A1B861}" dt="2022-03-15T08:16:07.089" v="173" actId="478"/>
          <ac:picMkLst>
            <pc:docMk/>
            <pc:sldMk cId="589994605" sldId="337"/>
            <ac:picMk id="7" creationId="{34D22605-FD5B-411F-A460-F5D74044A545}"/>
          </ac:picMkLst>
        </pc:picChg>
        <pc:picChg chg="add del">
          <ac:chgData name="Thomas Noordeloos" userId="df9f46e9-7760-4f6a-814f-9e8180d7b46a" providerId="ADAL" clId="{157789C9-1B06-48D6-92F6-682229A1B861}" dt="2022-03-15T08:16:10.548" v="176" actId="22"/>
          <ac:picMkLst>
            <pc:docMk/>
            <pc:sldMk cId="589994605" sldId="337"/>
            <ac:picMk id="9" creationId="{6805E04B-11EF-43CE-8138-424EE9D6DF81}"/>
          </ac:picMkLst>
        </pc:picChg>
        <pc:picChg chg="add del">
          <ac:chgData name="Thomas Noordeloos" userId="df9f46e9-7760-4f6a-814f-9e8180d7b46a" providerId="ADAL" clId="{157789C9-1B06-48D6-92F6-682229A1B861}" dt="2022-03-15T08:16:14.672" v="178" actId="22"/>
          <ac:picMkLst>
            <pc:docMk/>
            <pc:sldMk cId="589994605" sldId="337"/>
            <ac:picMk id="11" creationId="{E0B6FE19-1DE1-40E4-B89F-0EAE08CB1E22}"/>
          </ac:picMkLst>
        </pc:picChg>
        <pc:picChg chg="add del">
          <ac:chgData name="Thomas Noordeloos" userId="df9f46e9-7760-4f6a-814f-9e8180d7b46a" providerId="ADAL" clId="{157789C9-1B06-48D6-92F6-682229A1B861}" dt="2022-03-15T08:16:18.974" v="180" actId="22"/>
          <ac:picMkLst>
            <pc:docMk/>
            <pc:sldMk cId="589994605" sldId="337"/>
            <ac:picMk id="13" creationId="{1D0F76EC-0B10-4D65-8E4F-83E68E286586}"/>
          </ac:picMkLst>
        </pc:picChg>
        <pc:picChg chg="add del">
          <ac:chgData name="Thomas Noordeloos" userId="df9f46e9-7760-4f6a-814f-9e8180d7b46a" providerId="ADAL" clId="{157789C9-1B06-48D6-92F6-682229A1B861}" dt="2022-03-15T08:16:21.466" v="182" actId="478"/>
          <ac:picMkLst>
            <pc:docMk/>
            <pc:sldMk cId="589994605" sldId="337"/>
            <ac:picMk id="15" creationId="{4CC60956-6C8A-4D62-8E3C-84D1E0E2F781}"/>
          </ac:picMkLst>
        </pc:picChg>
        <pc:picChg chg="add del mod">
          <ac:chgData name="Thomas Noordeloos" userId="df9f46e9-7760-4f6a-814f-9e8180d7b46a" providerId="ADAL" clId="{157789C9-1B06-48D6-92F6-682229A1B861}" dt="2022-03-15T08:16:56.659" v="188" actId="478"/>
          <ac:picMkLst>
            <pc:docMk/>
            <pc:sldMk cId="589994605" sldId="337"/>
            <ac:picMk id="17" creationId="{B04A0FF4-D4B8-4DD8-B59F-8A3E9F56257C}"/>
          </ac:picMkLst>
        </pc:picChg>
        <pc:picChg chg="add mod">
          <ac:chgData name="Thomas Noordeloos" userId="df9f46e9-7760-4f6a-814f-9e8180d7b46a" providerId="ADAL" clId="{157789C9-1B06-48D6-92F6-682229A1B861}" dt="2022-03-15T08:17:27.038" v="193" actId="1076"/>
          <ac:picMkLst>
            <pc:docMk/>
            <pc:sldMk cId="589994605" sldId="337"/>
            <ac:picMk id="19" creationId="{FD7B89D5-9587-4947-A655-55DB99F53BC2}"/>
          </ac:picMkLst>
        </pc:picChg>
      </pc:sldChg>
      <pc:sldMasterChg chg="delSldLayout">
        <pc:chgData name="Thomas Noordeloos" userId="df9f46e9-7760-4f6a-814f-9e8180d7b46a" providerId="ADAL" clId="{157789C9-1B06-48D6-92F6-682229A1B861}" dt="2022-03-15T07:40:55.925" v="3" actId="47"/>
        <pc:sldMasterMkLst>
          <pc:docMk/>
          <pc:sldMasterMk cId="3996255573" sldId="2147483648"/>
        </pc:sldMasterMkLst>
        <pc:sldLayoutChg chg="del">
          <pc:chgData name="Thomas Noordeloos" userId="df9f46e9-7760-4f6a-814f-9e8180d7b46a" providerId="ADAL" clId="{157789C9-1B06-48D6-92F6-682229A1B861}" dt="2022-03-15T07:40:55.925" v="3" actId="47"/>
          <pc:sldLayoutMkLst>
            <pc:docMk/>
            <pc:sldMasterMk cId="3996255573" sldId="2147483648"/>
            <pc:sldLayoutMk cId="1038353940" sldId="2147483653"/>
          </pc:sldLayoutMkLst>
        </pc:sldLayoutChg>
      </pc:sldMasterChg>
      <pc:sldMasterChg chg="del delSldLayout">
        <pc:chgData name="Thomas Noordeloos" userId="df9f46e9-7760-4f6a-814f-9e8180d7b46a" providerId="ADAL" clId="{157789C9-1B06-48D6-92F6-682229A1B861}" dt="2022-03-15T07:40:55.925" v="3" actId="47"/>
        <pc:sldMasterMkLst>
          <pc:docMk/>
          <pc:sldMasterMk cId="277774988" sldId="2147483654"/>
        </pc:sldMasterMkLst>
        <pc:sldLayoutChg chg="del">
          <pc:chgData name="Thomas Noordeloos" userId="df9f46e9-7760-4f6a-814f-9e8180d7b46a" providerId="ADAL" clId="{157789C9-1B06-48D6-92F6-682229A1B861}" dt="2022-03-15T07:40:55.925" v="3" actId="47"/>
          <pc:sldLayoutMkLst>
            <pc:docMk/>
            <pc:sldMasterMk cId="277774988" sldId="2147483654"/>
            <pc:sldLayoutMk cId="442430686" sldId="2147483655"/>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3650895894" sldId="2147483656"/>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65308266" sldId="2147483657"/>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850839285" sldId="2147483658"/>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808502457" sldId="2147483659"/>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2369791669" sldId="2147483660"/>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2299063882" sldId="2147483661"/>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795953904" sldId="2147483662"/>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2761563607" sldId="2147483663"/>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108285877" sldId="2147483664"/>
          </pc:sldLayoutMkLst>
        </pc:sldLayoutChg>
        <pc:sldLayoutChg chg="del">
          <pc:chgData name="Thomas Noordeloos" userId="df9f46e9-7760-4f6a-814f-9e8180d7b46a" providerId="ADAL" clId="{157789C9-1B06-48D6-92F6-682229A1B861}" dt="2022-03-15T07:40:55.925" v="3" actId="47"/>
          <pc:sldLayoutMkLst>
            <pc:docMk/>
            <pc:sldMasterMk cId="277774988" sldId="2147483654"/>
            <pc:sldLayoutMk cId="1522157898"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31538-1FC0-48D9-B70E-2DC3874948F2}" type="datetimeFigureOut">
              <a:rPr lang="nl-NL" smtClean="0"/>
              <a:t>15-3-2022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D9B25-5126-4124-8E8A-22611371FAEC}" type="slidenum">
              <a:rPr lang="nl-NL" smtClean="0"/>
              <a:t>‹nr.›</a:t>
            </a:fld>
            <a:endParaRPr lang="nl-NL"/>
          </a:p>
        </p:txBody>
      </p:sp>
    </p:spTree>
    <p:extLst>
      <p:ext uri="{BB962C8B-B14F-4D97-AF65-F5344CB8AC3E}">
        <p14:creationId xmlns:p14="http://schemas.microsoft.com/office/powerpoint/2010/main" val="333447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1</a:t>
            </a:fld>
            <a:endParaRPr lang="nl-NL"/>
          </a:p>
        </p:txBody>
      </p:sp>
    </p:spTree>
    <p:extLst>
      <p:ext uri="{BB962C8B-B14F-4D97-AF65-F5344CB8AC3E}">
        <p14:creationId xmlns:p14="http://schemas.microsoft.com/office/powerpoint/2010/main" val="250850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https://www.nu.nl/festival/5857638/waarom-ieder-evenement-tegenwoordig-een-festival-is.html</a:t>
            </a:r>
          </a:p>
        </p:txBody>
      </p:sp>
      <p:sp>
        <p:nvSpPr>
          <p:cNvPr id="4" name="Tijdelijke aanduiding voor dianummer 3"/>
          <p:cNvSpPr>
            <a:spLocks noGrp="1"/>
          </p:cNvSpPr>
          <p:nvPr>
            <p:ph type="sldNum" sz="quarter" idx="5"/>
          </p:nvPr>
        </p:nvSpPr>
        <p:spPr/>
        <p:txBody>
          <a:bodyPr/>
          <a:lstStyle/>
          <a:p>
            <a:fld id="{80CD9B25-5126-4124-8E8A-22611371FAEC}" type="slidenum">
              <a:rPr lang="nl-NL" smtClean="0"/>
              <a:t>7</a:t>
            </a:fld>
            <a:endParaRPr lang="nl-NL"/>
          </a:p>
        </p:txBody>
      </p:sp>
    </p:spTree>
    <p:extLst>
      <p:ext uri="{BB962C8B-B14F-4D97-AF65-F5344CB8AC3E}">
        <p14:creationId xmlns:p14="http://schemas.microsoft.com/office/powerpoint/2010/main" val="328240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https://www.youtube.com/watch?v=Ul4XDZ9ddA8 </a:t>
            </a:r>
          </a:p>
        </p:txBody>
      </p:sp>
      <p:sp>
        <p:nvSpPr>
          <p:cNvPr id="4" name="Tijdelijke aanduiding voor dianummer 3"/>
          <p:cNvSpPr>
            <a:spLocks noGrp="1"/>
          </p:cNvSpPr>
          <p:nvPr>
            <p:ph type="sldNum" sz="quarter" idx="10"/>
          </p:nvPr>
        </p:nvSpPr>
        <p:spPr/>
        <p:txBody>
          <a:bodyPr/>
          <a:lstStyle/>
          <a:p>
            <a:fld id="{7F028CB2-40A7-4ABD-ACE1-914924741D7C}" type="slidenum">
              <a:rPr lang="nl-NL" smtClean="0"/>
              <a:t>13</a:t>
            </a:fld>
            <a:endParaRPr lang="nl-NL"/>
          </a:p>
        </p:txBody>
      </p:sp>
    </p:spTree>
    <p:extLst>
      <p:ext uri="{BB962C8B-B14F-4D97-AF65-F5344CB8AC3E}">
        <p14:creationId xmlns:p14="http://schemas.microsoft.com/office/powerpoint/2010/main" val="2588197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F517C5-8F4E-481E-AD28-B8804FAD124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97238C-94DB-4EE1-89D5-341E65F74457}"/>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4" name="Tijdelijke aanduiding voor voettekst 3">
            <a:extLst>
              <a:ext uri="{FF2B5EF4-FFF2-40B4-BE49-F238E27FC236}">
                <a16:creationId xmlns:a16="http://schemas.microsoft.com/office/drawing/2014/main" id="{AD5D70B3-F599-46D4-8EB1-32F64A6BAF3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DD17500-6077-4B3C-8A09-1EF8525CE46C}"/>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232849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C758E10-351A-4D5E-B860-DCE5FF23A5E9}"/>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3" name="Tijdelijke aanduiding voor voettekst 2">
            <a:extLst>
              <a:ext uri="{FF2B5EF4-FFF2-40B4-BE49-F238E27FC236}">
                <a16:creationId xmlns:a16="http://schemas.microsoft.com/office/drawing/2014/main" id="{E85B1713-8266-43E4-AA3D-D7AFEDF50F7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94376F3-AEF1-48F6-AD01-426A73C15D6E}"/>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312807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99ADAC-08D2-4642-A113-FACA5C777C3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E7C9EEE-717F-4941-BB07-0536854DC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A997B907-848A-4412-8188-CB596629F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EFD6DB-8DAE-4BF3-AD4B-B09266BA6DD6}"/>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6" name="Tijdelijke aanduiding voor voettekst 5">
            <a:extLst>
              <a:ext uri="{FF2B5EF4-FFF2-40B4-BE49-F238E27FC236}">
                <a16:creationId xmlns:a16="http://schemas.microsoft.com/office/drawing/2014/main" id="{71652044-7946-4C59-AA36-9448051655A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AC0A9E0-50D1-4ED5-9DF0-DAD2A42B2C85}"/>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3599918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C999ED-3313-44D4-BD53-DAC8A630DC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5F665B4-C8EF-48AF-A55C-3866D6F9DB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9D5D79E-CAC7-4956-B4B5-225BCB942C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BF2DB8-55EE-4631-A380-F451169F58B9}"/>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6" name="Tijdelijke aanduiding voor voettekst 5">
            <a:extLst>
              <a:ext uri="{FF2B5EF4-FFF2-40B4-BE49-F238E27FC236}">
                <a16:creationId xmlns:a16="http://schemas.microsoft.com/office/drawing/2014/main" id="{FE3BFEA6-4569-4143-AB1F-F399B2C5F3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99E87D1-EAF9-4449-B985-25ED6AA64608}"/>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79354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64B6F-DAF3-44F1-BBA7-55C9AE6E082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BEB3636-5FE8-41B9-BD96-A9B09873711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A75EAA-CD87-4F7F-9D10-A3F68EC382EB}"/>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A8DDB38A-7FC8-45DC-9466-14B4C33CC49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8A7CF0-2C0B-44BD-A0F0-859251AAA830}"/>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236541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DE6765C-E461-4E26-809A-0480AD696AC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F067D86-E9D3-4400-A976-78593775810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3589FF-2F34-44C3-A672-73A2FE982553}"/>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C517837D-61A8-4FC7-8175-C5EAF2F8A3A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B0D5365-1D8A-4B72-A7FC-15AD77650CF2}"/>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324225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B9E8D4D1-00C4-4E8E-99A5-8D1DF5379DBE}" type="datetimeFigureOut">
              <a:rPr lang="nl-NL" smtClean="0"/>
              <a:t>15-3-2022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6C849FBB-A067-4825-A8EB-574C9C74C9D7}" type="slidenum">
              <a:rPr lang="nl-NL" smtClean="0"/>
              <a:t>‹nr.›</a:t>
            </a:fld>
            <a:endParaRPr lang="nl-NL"/>
          </a:p>
        </p:txBody>
      </p:sp>
    </p:spTree>
    <p:extLst>
      <p:ext uri="{BB962C8B-B14F-4D97-AF65-F5344CB8AC3E}">
        <p14:creationId xmlns:p14="http://schemas.microsoft.com/office/powerpoint/2010/main" val="1987544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18416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177D4-EE84-4C90-BD68-2CD7B4E46F9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9B1F18C-3DA8-4478-ACD1-7E0DE0C564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EA08416-A6BC-417F-B170-DCC30CE3D5F1}"/>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5E64A811-8D3F-4370-A41F-BD1B0FB43F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729A954-A09E-4352-8495-9F7FB19269EC}"/>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101335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A8983-4614-41BE-89AF-63523C6F61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D321D42-5105-4333-BE18-82A5DA6B3FC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ECA1699-D6BA-4F9A-89D8-A1DD9EDB2F29}"/>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24221984-7732-4023-82B3-96F21BAE815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BEFB037-56D7-4505-96EA-A47C0BE49BE7}"/>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71618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6B22DA-5169-4AC8-A2EC-2BD778A02D6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99D8C7D-B5CC-4D4D-94B7-9FC3E420F2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160E10F-7581-4128-98BC-A2581C4B2153}"/>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A8C31962-AC35-4B43-BE51-5C666B3F2F6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F350E9-D46D-47A2-AB8A-C2085FD5EA27}"/>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213901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E5D0B-2FBB-410D-A476-988DA6E12F1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B929C77-539F-4A13-9990-8DA71052293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4E9D67F-DF4B-42E9-8C0F-F7340826F32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AA6C484-8AB6-494A-B61A-E603D7328392}"/>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6" name="Tijdelijke aanduiding voor voettekst 5">
            <a:extLst>
              <a:ext uri="{FF2B5EF4-FFF2-40B4-BE49-F238E27FC236}">
                <a16:creationId xmlns:a16="http://schemas.microsoft.com/office/drawing/2014/main" id="{8AC8C9B3-ED26-4817-A170-CA5D188E390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DD5B14-6CEA-40D9-BCA3-54D495BFC8A4}"/>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228231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2BB5C2-9FA2-49D2-9763-088B4D45A24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1BD803C-21AB-41D0-9F5E-BBC103847B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BB00A2E-757B-471C-9A50-846B718AF50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5DA5EC3-D859-4195-9DC3-5D904882D9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23DBD04-7540-4CD6-9784-F1E5B03DFF2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F0FB006-B174-4576-86A2-9113B67E4B95}"/>
              </a:ext>
            </a:extLst>
          </p:cNvPr>
          <p:cNvSpPr>
            <a:spLocks noGrp="1"/>
          </p:cNvSpPr>
          <p:nvPr>
            <p:ph type="dt" sz="half" idx="10"/>
          </p:nvPr>
        </p:nvSpPr>
        <p:spPr/>
        <p:txBody>
          <a:bodyPr/>
          <a:lstStyle/>
          <a:p>
            <a:fld id="{AA849BE4-8150-4B5C-B350-49695E6DC3AF}" type="datetimeFigureOut">
              <a:rPr lang="nl-NL" smtClean="0"/>
              <a:t>15-3-2022</a:t>
            </a:fld>
            <a:endParaRPr lang="nl-NL"/>
          </a:p>
        </p:txBody>
      </p:sp>
      <p:sp>
        <p:nvSpPr>
          <p:cNvPr id="8" name="Tijdelijke aanduiding voor voettekst 7">
            <a:extLst>
              <a:ext uri="{FF2B5EF4-FFF2-40B4-BE49-F238E27FC236}">
                <a16:creationId xmlns:a16="http://schemas.microsoft.com/office/drawing/2014/main" id="{C779C61B-FB26-45E9-A889-615B7073C7F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0EFF803-53A6-494D-ABC0-79EBDC2E3D4E}"/>
              </a:ext>
            </a:extLst>
          </p:cNvPr>
          <p:cNvSpPr>
            <a:spLocks noGrp="1"/>
          </p:cNvSpPr>
          <p:nvPr>
            <p:ph type="sldNum" sz="quarter" idx="12"/>
          </p:nvPr>
        </p:nvSpPr>
        <p:spPr/>
        <p:txBody>
          <a:bodyPr/>
          <a:lstStyle/>
          <a:p>
            <a:fld id="{670FF9E1-8BEE-470D-8013-AB106C3E79CB}" type="slidenum">
              <a:rPr lang="nl-NL" smtClean="0"/>
              <a:t>‹nr.›</a:t>
            </a:fld>
            <a:endParaRPr lang="nl-NL"/>
          </a:p>
        </p:txBody>
      </p:sp>
    </p:spTree>
    <p:extLst>
      <p:ext uri="{BB962C8B-B14F-4D97-AF65-F5344CB8AC3E}">
        <p14:creationId xmlns:p14="http://schemas.microsoft.com/office/powerpoint/2010/main" val="2406310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E562DE-2D6E-4CC4-8E9C-442192EF4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726D4FB-8957-4840-8D29-45066E2CA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51CF3A-BF82-4F9E-95AE-BA35659D8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49BE4-8150-4B5C-B350-49695E6DC3AF}" type="datetimeFigureOut">
              <a:rPr lang="nl-NL" smtClean="0"/>
              <a:t>15-3-2022</a:t>
            </a:fld>
            <a:endParaRPr lang="nl-NL"/>
          </a:p>
        </p:txBody>
      </p:sp>
      <p:sp>
        <p:nvSpPr>
          <p:cNvPr id="5" name="Tijdelijke aanduiding voor voettekst 4">
            <a:extLst>
              <a:ext uri="{FF2B5EF4-FFF2-40B4-BE49-F238E27FC236}">
                <a16:creationId xmlns:a16="http://schemas.microsoft.com/office/drawing/2014/main" id="{E561653E-BD5D-4A28-917D-5E39E7903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FFFEEA7-9DF0-4E75-844F-69ACBA024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FF9E1-8BEE-470D-8013-AB106C3E79CB}" type="slidenum">
              <a:rPr lang="nl-NL" smtClean="0"/>
              <a:t>‹nr.›</a:t>
            </a:fld>
            <a:endParaRPr lang="nl-NL"/>
          </a:p>
        </p:txBody>
      </p:sp>
    </p:spTree>
    <p:extLst>
      <p:ext uri="{BB962C8B-B14F-4D97-AF65-F5344CB8AC3E}">
        <p14:creationId xmlns:p14="http://schemas.microsoft.com/office/powerpoint/2010/main" val="168321620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nl.wikipedia.org/wiki/Vrije_tijd" TargetMode="External"/><Relationship Id="rId7"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gebouw, buiten, markt&#10;&#10;Automatisch gegenereerde beschrijving">
            <a:extLst>
              <a:ext uri="{FF2B5EF4-FFF2-40B4-BE49-F238E27FC236}">
                <a16:creationId xmlns:a16="http://schemas.microsoft.com/office/drawing/2014/main" id="{A0C22AD8-87B6-4CDF-82EB-0992FFD8B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8" cy="6857999"/>
          </a:xfrm>
          <a:prstGeom prst="rect">
            <a:avLst/>
          </a:prstGeom>
        </p:spPr>
      </p:pic>
      <p:pic>
        <p:nvPicPr>
          <p:cNvPr id="3" name="Afbeelding 2">
            <a:extLst>
              <a:ext uri="{FF2B5EF4-FFF2-40B4-BE49-F238E27FC236}">
                <a16:creationId xmlns:a16="http://schemas.microsoft.com/office/drawing/2014/main" id="{84C1EB92-EA19-45EC-B61E-214FEE9DC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900" y="-2"/>
            <a:ext cx="4843098" cy="6858000"/>
          </a:xfrm>
          <a:prstGeom prst="rect">
            <a:avLst/>
          </a:prstGeom>
        </p:spPr>
      </p:pic>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Concept en programma</a:t>
            </a:r>
          </a:p>
        </p:txBody>
      </p:sp>
      <p:sp>
        <p:nvSpPr>
          <p:cNvPr id="3" name="Tijdelijke aanduiding voor inhoud 2"/>
          <p:cNvSpPr>
            <a:spLocks noGrp="1"/>
          </p:cNvSpPr>
          <p:nvPr>
            <p:ph idx="1"/>
          </p:nvPr>
        </p:nvSpPr>
        <p:spPr>
          <a:xfrm>
            <a:off x="2778460" y="1690688"/>
            <a:ext cx="6635080" cy="4929411"/>
          </a:xfrm>
        </p:spPr>
        <p:txBody>
          <a:bodyPr/>
          <a:lstStyle/>
          <a:p>
            <a:r>
              <a:rPr lang="nl-NL" dirty="0"/>
              <a:t>Je bedenkt een passend “thema” en een programma.  </a:t>
            </a:r>
          </a:p>
          <a:p>
            <a:r>
              <a:rPr lang="nl-NL" dirty="0"/>
              <a:t>Trends op het gebied van vrijetijdsmanagement. </a:t>
            </a:r>
          </a:p>
          <a:p>
            <a:r>
              <a:rPr lang="nl-NL" dirty="0"/>
              <a:t>1: Beleving</a:t>
            </a:r>
          </a:p>
          <a:p>
            <a:r>
              <a:rPr lang="nl-NL" dirty="0"/>
              <a:t>2: Interactief en digitaal.</a:t>
            </a:r>
          </a:p>
          <a:p>
            <a:r>
              <a:rPr lang="nl-NL" dirty="0"/>
              <a:t>3: Duurzaam, </a:t>
            </a:r>
            <a:r>
              <a:rPr lang="nl-NL" dirty="0" err="1"/>
              <a:t>people</a:t>
            </a:r>
            <a:r>
              <a:rPr lang="nl-NL" dirty="0"/>
              <a:t> </a:t>
            </a:r>
            <a:r>
              <a:rPr lang="nl-NL" dirty="0" err="1"/>
              <a:t>planet</a:t>
            </a:r>
            <a:r>
              <a:rPr lang="nl-NL" dirty="0"/>
              <a:t> </a:t>
            </a:r>
            <a:r>
              <a:rPr lang="nl-NL" dirty="0" err="1"/>
              <a:t>profit</a:t>
            </a:r>
            <a:r>
              <a:rPr lang="nl-NL" dirty="0"/>
              <a:t>, </a:t>
            </a:r>
            <a:r>
              <a:rPr lang="nl-NL" dirty="0" err="1"/>
              <a:t>mvo</a:t>
            </a:r>
            <a:r>
              <a:rPr lang="nl-NL" dirty="0"/>
              <a:t> en GROEN!</a:t>
            </a:r>
          </a:p>
          <a:p>
            <a:pPr marL="0" indent="0">
              <a:buNone/>
            </a:pPr>
            <a:endParaRPr lang="nl-NL" dirty="0"/>
          </a:p>
          <a:p>
            <a:endParaRPr lang="nl-NL" dirty="0"/>
          </a:p>
        </p:txBody>
      </p:sp>
    </p:spTree>
    <p:extLst>
      <p:ext uri="{BB962C8B-B14F-4D97-AF65-F5344CB8AC3E}">
        <p14:creationId xmlns:p14="http://schemas.microsoft.com/office/powerpoint/2010/main" val="287217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a:t>
            </a:r>
          </a:p>
        </p:txBody>
      </p:sp>
      <p:sp>
        <p:nvSpPr>
          <p:cNvPr id="3" name="Tijdelijke aanduiding voor inhoud 2"/>
          <p:cNvSpPr>
            <a:spLocks noGrp="1"/>
          </p:cNvSpPr>
          <p:nvPr>
            <p:ph idx="1"/>
          </p:nvPr>
        </p:nvSpPr>
        <p:spPr>
          <a:xfrm>
            <a:off x="2871087" y="1690688"/>
            <a:ext cx="7283152" cy="4929411"/>
          </a:xfrm>
        </p:spPr>
        <p:txBody>
          <a:bodyPr/>
          <a:lstStyle/>
          <a:p>
            <a:pPr marL="0" indent="0">
              <a:buNone/>
            </a:pPr>
            <a:r>
              <a:rPr lang="nl-NL" dirty="0"/>
              <a:t>Aan het eind van deze les kun je:</a:t>
            </a:r>
          </a:p>
          <a:p>
            <a:pPr marL="0" indent="0">
              <a:buNone/>
            </a:pPr>
            <a:endParaRPr lang="nl-NL" dirty="0"/>
          </a:p>
          <a:p>
            <a:r>
              <a:rPr lang="nl-NL" dirty="0"/>
              <a:t>Voorbeelden geven van vrijetijdsbedrijven</a:t>
            </a:r>
          </a:p>
          <a:p>
            <a:r>
              <a:rPr lang="nl-NL" dirty="0"/>
              <a:t>Voorbeelden geven van vrijetijdsproducten</a:t>
            </a:r>
          </a:p>
          <a:p>
            <a:r>
              <a:rPr lang="nl-NL" dirty="0"/>
              <a:t>Het verschil tussen trends en hypes aangeven</a:t>
            </a:r>
          </a:p>
          <a:p>
            <a:pPr marL="0" indent="0">
              <a:buNone/>
            </a:pPr>
            <a:endParaRPr lang="nl-NL" dirty="0"/>
          </a:p>
        </p:txBody>
      </p:sp>
    </p:spTree>
    <p:extLst>
      <p:ext uri="{BB962C8B-B14F-4D97-AF65-F5344CB8AC3E}">
        <p14:creationId xmlns:p14="http://schemas.microsoft.com/office/powerpoint/2010/main" val="2202926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Vrijetijdsbedrijven</a:t>
            </a:r>
          </a:p>
        </p:txBody>
      </p:sp>
      <p:sp>
        <p:nvSpPr>
          <p:cNvPr id="3" name="Tijdelijke aanduiding voor inhoud 2"/>
          <p:cNvSpPr>
            <a:spLocks noGrp="1"/>
          </p:cNvSpPr>
          <p:nvPr>
            <p:ph idx="1"/>
          </p:nvPr>
        </p:nvSpPr>
        <p:spPr/>
        <p:txBody>
          <a:bodyPr/>
          <a:lstStyle/>
          <a:p>
            <a:r>
              <a:rPr lang="nl-NL" dirty="0"/>
              <a:t>Bedrijven die in de vrijetijdssector opereren. </a:t>
            </a:r>
          </a:p>
          <a:p>
            <a:r>
              <a:rPr lang="nl-NL" dirty="0"/>
              <a:t>Houden zich bezig met de besteding van mensen als ze geen verplichtingen meer hebben aan school, werk of werkgever.</a:t>
            </a:r>
          </a:p>
          <a:p>
            <a:endParaRPr lang="nl-NL" dirty="0"/>
          </a:p>
          <a:p>
            <a:endParaRPr lang="nl-NL" dirty="0"/>
          </a:p>
        </p:txBody>
      </p:sp>
    </p:spTree>
    <p:extLst>
      <p:ext uri="{BB962C8B-B14F-4D97-AF65-F5344CB8AC3E}">
        <p14:creationId xmlns:p14="http://schemas.microsoft.com/office/powerpoint/2010/main" val="1829230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a:t>
            </a:r>
          </a:p>
        </p:txBody>
      </p:sp>
      <p:pic>
        <p:nvPicPr>
          <p:cNvPr id="1032" name="Picture 8" descr="Afbeeldingsresultaat voor ID&am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655" y="1871698"/>
            <a:ext cx="3691559" cy="1845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4"/>
          <a:stretch>
            <a:fillRect/>
          </a:stretch>
        </p:blipFill>
        <p:spPr>
          <a:xfrm>
            <a:off x="4360992" y="3890793"/>
            <a:ext cx="3088797" cy="1745842"/>
          </a:xfrm>
          <a:prstGeom prst="rect">
            <a:avLst/>
          </a:prstGeom>
          <a:ln>
            <a:noFill/>
          </a:ln>
          <a:effectLst>
            <a:outerShdw blurRad="292100" dist="139700" dir="2700000" algn="tl" rotWithShape="0">
              <a:srgbClr val="333333">
                <a:alpha val="65000"/>
              </a:srgbClr>
            </a:outerShdw>
          </a:effectLst>
        </p:spPr>
      </p:pic>
      <p:sp>
        <p:nvSpPr>
          <p:cNvPr id="10" name="AutoShape 10" descr="Afbeeldingsresultaat voor MOJO concert"/>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sz="1350"/>
          </a:p>
        </p:txBody>
      </p:sp>
      <p:pic>
        <p:nvPicPr>
          <p:cNvPr id="11" name="Afbeelding 10"/>
          <p:cNvPicPr>
            <a:picLocks noChangeAspect="1"/>
          </p:cNvPicPr>
          <p:nvPr/>
        </p:nvPicPr>
        <p:blipFill>
          <a:blip r:embed="rId5"/>
          <a:stretch>
            <a:fillRect/>
          </a:stretch>
        </p:blipFill>
        <p:spPr>
          <a:xfrm>
            <a:off x="1322088" y="3870635"/>
            <a:ext cx="2843555" cy="1765998"/>
          </a:xfrm>
          <a:prstGeom prst="rect">
            <a:avLst/>
          </a:prstGeom>
          <a:ln>
            <a:noFill/>
          </a:ln>
          <a:effectLst>
            <a:outerShdw blurRad="292100" dist="139700" dir="2700000" algn="tl" rotWithShape="0">
              <a:srgbClr val="333333">
                <a:alpha val="65000"/>
              </a:srgbClr>
            </a:outerShdw>
          </a:effectLst>
        </p:spPr>
      </p:pic>
      <p:pic>
        <p:nvPicPr>
          <p:cNvPr id="4098" name="Picture 2" descr="Netflix - Apps op Google Play">
            <a:extLst>
              <a:ext uri="{FF2B5EF4-FFF2-40B4-BE49-F238E27FC236}">
                <a16:creationId xmlns:a16="http://schemas.microsoft.com/office/drawing/2014/main" id="{083F22F4-380A-4DBF-96A5-F4616F9A7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138" y="3890792"/>
            <a:ext cx="3575483" cy="1745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KLM en Transavia stappen met megabestelling over naar fabrikant Airbus |  Het Parool">
            <a:extLst>
              <a:ext uri="{FF2B5EF4-FFF2-40B4-BE49-F238E27FC236}">
                <a16:creationId xmlns:a16="http://schemas.microsoft.com/office/drawing/2014/main" id="{79869AF9-B421-49AA-95D0-A02021FA23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2088" y="1871698"/>
            <a:ext cx="2551324" cy="1845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Polly Maggoo - Photos | Facebook">
            <a:extLst>
              <a:ext uri="{FF2B5EF4-FFF2-40B4-BE49-F238E27FC236}">
                <a16:creationId xmlns:a16="http://schemas.microsoft.com/office/drawing/2014/main" id="{E98941D8-33CE-4632-B7C4-00106FB148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8199" y="1845720"/>
            <a:ext cx="1852128" cy="1852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637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Vrijetijdsproducten</a:t>
            </a:r>
          </a:p>
        </p:txBody>
      </p:sp>
      <p:sp>
        <p:nvSpPr>
          <p:cNvPr id="3" name="Tijdelijke aanduiding voor inhoud 2"/>
          <p:cNvSpPr>
            <a:spLocks noGrp="1"/>
          </p:cNvSpPr>
          <p:nvPr>
            <p:ph idx="1"/>
          </p:nvPr>
        </p:nvSpPr>
        <p:spPr/>
        <p:txBody>
          <a:bodyPr>
            <a:normAutofit/>
          </a:bodyPr>
          <a:lstStyle/>
          <a:p>
            <a:r>
              <a:rPr lang="nl-NL" dirty="0"/>
              <a:t>Product van een vrijetijdsbedrijf</a:t>
            </a:r>
          </a:p>
        </p:txBody>
      </p:sp>
      <p:pic>
        <p:nvPicPr>
          <p:cNvPr id="5124" name="Picture 4" descr="Bowlingbal - Wikipedia">
            <a:extLst>
              <a:ext uri="{FF2B5EF4-FFF2-40B4-BE49-F238E27FC236}">
                <a16:creationId xmlns:a16="http://schemas.microsoft.com/office/drawing/2014/main" id="{01A1C52B-F16F-4355-992B-E56339A04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95" y="2811021"/>
            <a:ext cx="3402683" cy="2268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Eten &amp; drinken - Erfgoedlogies d'Ouffenhoff">
            <a:extLst>
              <a:ext uri="{FF2B5EF4-FFF2-40B4-BE49-F238E27FC236}">
                <a16:creationId xmlns:a16="http://schemas.microsoft.com/office/drawing/2014/main" id="{E4820D72-B053-4698-992F-54DB2CF7D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140" y="2811022"/>
            <a:ext cx="3935077" cy="2268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8" name="Picture 8" descr="Live Optreden Uitvoering Concert - Gratis foto op Pixabay">
            <a:extLst>
              <a:ext uri="{FF2B5EF4-FFF2-40B4-BE49-F238E27FC236}">
                <a16:creationId xmlns:a16="http://schemas.microsoft.com/office/drawing/2014/main" id="{D381E3C8-903F-4EDD-9664-9B5191985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47" y="2811022"/>
            <a:ext cx="3402683" cy="2268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Trends </a:t>
            </a:r>
            <a:r>
              <a:rPr lang="nl-NL"/>
              <a:t>en hypes</a:t>
            </a:r>
            <a:r>
              <a:rPr lang="nl-NL" dirty="0"/>
              <a:t>	</a:t>
            </a:r>
          </a:p>
        </p:txBody>
      </p:sp>
      <p:sp>
        <p:nvSpPr>
          <p:cNvPr id="3" name="Tijdelijke aanduiding voor inhoud 2"/>
          <p:cNvSpPr>
            <a:spLocks noGrp="1"/>
          </p:cNvSpPr>
          <p:nvPr>
            <p:ph idx="1"/>
          </p:nvPr>
        </p:nvSpPr>
        <p:spPr>
          <a:xfrm>
            <a:off x="838200" y="1825625"/>
            <a:ext cx="10515600" cy="2355395"/>
          </a:xfrm>
        </p:spPr>
        <p:txBody>
          <a:bodyPr>
            <a:normAutofit lnSpcReduction="10000"/>
          </a:bodyPr>
          <a:lstStyle/>
          <a:p>
            <a:pPr marL="0" indent="0">
              <a:buNone/>
            </a:pPr>
            <a:r>
              <a:rPr lang="nl-NL" sz="2400" b="1" dirty="0">
                <a:solidFill>
                  <a:srgbClr val="0070C0"/>
                </a:solidFill>
              </a:rPr>
              <a:t>Trend</a:t>
            </a:r>
            <a:r>
              <a:rPr lang="nl-NL" sz="2400" dirty="0"/>
              <a:t> = een </a:t>
            </a:r>
            <a:r>
              <a:rPr lang="nl-NL" sz="2400" b="1" dirty="0">
                <a:solidFill>
                  <a:srgbClr val="0070C0"/>
                </a:solidFill>
              </a:rPr>
              <a:t>koers</a:t>
            </a:r>
            <a:r>
              <a:rPr lang="nl-NL" sz="2400" dirty="0"/>
              <a:t> die zich </a:t>
            </a:r>
            <a:r>
              <a:rPr lang="nl-NL" sz="2400" b="1" dirty="0">
                <a:solidFill>
                  <a:srgbClr val="0070C0"/>
                </a:solidFill>
              </a:rPr>
              <a:t>gedurende</a:t>
            </a:r>
            <a:r>
              <a:rPr lang="nl-NL" sz="2400" dirty="0"/>
              <a:t> een </a:t>
            </a:r>
            <a:r>
              <a:rPr lang="nl-NL" sz="2400" b="1" dirty="0">
                <a:solidFill>
                  <a:srgbClr val="0070C0"/>
                </a:solidFill>
              </a:rPr>
              <a:t>langere</a:t>
            </a:r>
            <a:r>
              <a:rPr lang="nl-NL" sz="2400" dirty="0"/>
              <a:t> </a:t>
            </a:r>
            <a:r>
              <a:rPr lang="nl-NL" sz="2400" b="1" dirty="0">
                <a:solidFill>
                  <a:srgbClr val="0070C0"/>
                </a:solidFill>
              </a:rPr>
              <a:t>periode</a:t>
            </a:r>
            <a:r>
              <a:rPr lang="nl-NL" sz="2400" dirty="0"/>
              <a:t> in een bepaalde duidelijke richting beweegt.</a:t>
            </a:r>
          </a:p>
          <a:p>
            <a:pPr marL="0" indent="0">
              <a:buNone/>
            </a:pPr>
            <a:endParaRPr lang="nl-NL" sz="2400" dirty="0"/>
          </a:p>
          <a:p>
            <a:pPr marL="0" indent="0">
              <a:buNone/>
            </a:pPr>
            <a:r>
              <a:rPr lang="nl-NL" sz="2400" b="1" dirty="0">
                <a:solidFill>
                  <a:srgbClr val="0070C0"/>
                </a:solidFill>
              </a:rPr>
              <a:t>Hype</a:t>
            </a:r>
            <a:r>
              <a:rPr lang="nl-NL" sz="2400" dirty="0"/>
              <a:t> =  is een </a:t>
            </a:r>
            <a:r>
              <a:rPr lang="nl-NL" sz="2400" b="1" dirty="0">
                <a:solidFill>
                  <a:srgbClr val="0070C0"/>
                </a:solidFill>
              </a:rPr>
              <a:t>verschijnsel</a:t>
            </a:r>
            <a:r>
              <a:rPr lang="nl-NL" sz="2400" dirty="0"/>
              <a:t> dat </a:t>
            </a:r>
            <a:r>
              <a:rPr lang="nl-NL" sz="2400" b="1" dirty="0">
                <a:solidFill>
                  <a:srgbClr val="0070C0"/>
                </a:solidFill>
              </a:rPr>
              <a:t>tijdelijk</a:t>
            </a:r>
            <a:r>
              <a:rPr lang="nl-NL" sz="2400" dirty="0"/>
              <a:t> bovenmatige (media-)aandacht krijgt en daardoor belangrijker lijkt dan het in werkelijkheid is.</a:t>
            </a:r>
            <a:br>
              <a:rPr lang="nl-NL" dirty="0"/>
            </a:br>
            <a:endParaRPr lang="nl-NL" dirty="0"/>
          </a:p>
        </p:txBody>
      </p:sp>
      <p:pic>
        <p:nvPicPr>
          <p:cNvPr id="4" name="Afbeelding 3"/>
          <p:cNvPicPr>
            <a:picLocks noChangeAspect="1"/>
          </p:cNvPicPr>
          <p:nvPr/>
        </p:nvPicPr>
        <p:blipFill>
          <a:blip r:embed="rId2"/>
          <a:stretch>
            <a:fillRect/>
          </a:stretch>
        </p:blipFill>
        <p:spPr>
          <a:xfrm>
            <a:off x="3063712" y="3989670"/>
            <a:ext cx="3593030" cy="2207765"/>
          </a:xfrm>
          <a:prstGeom prst="rect">
            <a:avLst/>
          </a:prstGeom>
          <a:ln>
            <a:noFill/>
          </a:ln>
          <a:effectLst>
            <a:outerShdw blurRad="292100" dist="139700" dir="2700000" algn="tl" rotWithShape="0">
              <a:srgbClr val="333333">
                <a:alpha val="65000"/>
              </a:srgbClr>
            </a:outerShdw>
          </a:effectLst>
        </p:spPr>
      </p:pic>
      <p:pic>
        <p:nvPicPr>
          <p:cNvPr id="5" name="Afbeelding 4"/>
          <p:cNvPicPr>
            <a:picLocks noChangeAspect="1"/>
          </p:cNvPicPr>
          <p:nvPr/>
        </p:nvPicPr>
        <p:blipFill>
          <a:blip r:embed="rId3"/>
          <a:stretch>
            <a:fillRect/>
          </a:stretch>
        </p:blipFill>
        <p:spPr>
          <a:xfrm>
            <a:off x="7143181" y="3989670"/>
            <a:ext cx="1437500" cy="2207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58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Recreatie</a:t>
            </a:r>
          </a:p>
        </p:txBody>
      </p:sp>
      <p:sp>
        <p:nvSpPr>
          <p:cNvPr id="3" name="Tijdelijke aanduiding voor inhoud 2"/>
          <p:cNvSpPr>
            <a:spLocks noGrp="1"/>
          </p:cNvSpPr>
          <p:nvPr>
            <p:ph idx="1"/>
          </p:nvPr>
        </p:nvSpPr>
        <p:spPr/>
        <p:txBody>
          <a:bodyPr/>
          <a:lstStyle/>
          <a:p>
            <a:pPr marL="0" indent="0">
              <a:buNone/>
            </a:pPr>
            <a:r>
              <a:rPr lang="nl-NL" dirty="0"/>
              <a:t>Iedere activiteit die zich afspeelt in de vrije tijd.</a:t>
            </a:r>
          </a:p>
          <a:p>
            <a:pPr marL="0" indent="0">
              <a:buNone/>
            </a:pPr>
            <a:endParaRPr lang="nl-NL" dirty="0"/>
          </a:p>
          <a:p>
            <a:pPr lvl="1"/>
            <a:r>
              <a:rPr lang="nl-NL" dirty="0" err="1"/>
              <a:t>Uurrecreatie</a:t>
            </a:r>
            <a:endParaRPr lang="nl-NL" dirty="0"/>
          </a:p>
          <a:p>
            <a:pPr lvl="1"/>
            <a:r>
              <a:rPr lang="nl-NL" dirty="0"/>
              <a:t>Dagrecreatie</a:t>
            </a:r>
          </a:p>
          <a:p>
            <a:pPr lvl="1"/>
            <a:r>
              <a:rPr lang="nl-NL" dirty="0"/>
              <a:t>Verblijfsrecreatie</a:t>
            </a:r>
          </a:p>
          <a:p>
            <a:pPr lvl="1"/>
            <a:r>
              <a:rPr lang="nl-NL" dirty="0"/>
              <a:t>Waterrecreatie</a:t>
            </a:r>
          </a:p>
          <a:p>
            <a:pPr lvl="1"/>
            <a:r>
              <a:rPr lang="nl-NL" dirty="0"/>
              <a:t>Inkomende recreatie</a:t>
            </a:r>
          </a:p>
          <a:p>
            <a:endParaRPr lang="nl-NL" dirty="0"/>
          </a:p>
        </p:txBody>
      </p:sp>
    </p:spTree>
    <p:extLst>
      <p:ext uri="{BB962C8B-B14F-4D97-AF65-F5344CB8AC3E}">
        <p14:creationId xmlns:p14="http://schemas.microsoft.com/office/powerpoint/2010/main" val="137446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Uurrecreatie</a:t>
            </a:r>
            <a:endParaRPr lang="nl-NL"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6739" y="1826501"/>
            <a:ext cx="2411007" cy="180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24" y="1656157"/>
            <a:ext cx="2363614" cy="177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60" y="4107142"/>
            <a:ext cx="2898761" cy="1548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654123" y="3957840"/>
            <a:ext cx="2067059" cy="507831"/>
          </a:xfrm>
          <a:prstGeom prst="rect">
            <a:avLst/>
          </a:prstGeom>
          <a:noFill/>
        </p:spPr>
        <p:txBody>
          <a:bodyPr wrap="square" rtlCol="0">
            <a:spAutoFit/>
          </a:bodyPr>
          <a:lstStyle/>
          <a:p>
            <a:r>
              <a:rPr lang="nl-NL" sz="1350" dirty="0"/>
              <a:t>Activiteiten die maximaal een paar uur duren.</a:t>
            </a:r>
          </a:p>
        </p:txBody>
      </p:sp>
    </p:spTree>
    <p:extLst>
      <p:ext uri="{BB962C8B-B14F-4D97-AF65-F5344CB8AC3E}">
        <p14:creationId xmlns:p14="http://schemas.microsoft.com/office/powerpoint/2010/main" val="418539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Dagrecreatie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417" y="2018760"/>
            <a:ext cx="2434697" cy="162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789" y="1754815"/>
            <a:ext cx="2603861" cy="145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889" y="3854964"/>
            <a:ext cx="2718160" cy="1703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043416" y="4093069"/>
            <a:ext cx="2025494" cy="507831"/>
          </a:xfrm>
          <a:prstGeom prst="rect">
            <a:avLst/>
          </a:prstGeom>
          <a:noFill/>
        </p:spPr>
        <p:txBody>
          <a:bodyPr wrap="square" rtlCol="0">
            <a:spAutoFit/>
          </a:bodyPr>
          <a:lstStyle/>
          <a:p>
            <a:r>
              <a:rPr lang="nl-NL" sz="1350" dirty="0"/>
              <a:t>Activiteiten die je ongeveer een dag doet.</a:t>
            </a:r>
          </a:p>
        </p:txBody>
      </p:sp>
    </p:spTree>
    <p:extLst>
      <p:ext uri="{BB962C8B-B14F-4D97-AF65-F5344CB8AC3E}">
        <p14:creationId xmlns:p14="http://schemas.microsoft.com/office/powerpoint/2010/main" val="348622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Verblijfsrecreatie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803" y="2291072"/>
            <a:ext cx="2592288" cy="135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263" y="3789911"/>
            <a:ext cx="2575582" cy="1741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826424" y="2634536"/>
            <a:ext cx="3177862" cy="507831"/>
          </a:xfrm>
          <a:prstGeom prst="rect">
            <a:avLst/>
          </a:prstGeom>
          <a:noFill/>
        </p:spPr>
        <p:txBody>
          <a:bodyPr wrap="square" rtlCol="0">
            <a:spAutoFit/>
          </a:bodyPr>
          <a:lstStyle/>
          <a:p>
            <a:r>
              <a:rPr lang="nl-NL" sz="1350" dirty="0"/>
              <a:t>Verblijven op een andere plek staat centraal</a:t>
            </a:r>
          </a:p>
        </p:txBody>
      </p:sp>
    </p:spTree>
    <p:extLst>
      <p:ext uri="{BB962C8B-B14F-4D97-AF65-F5344CB8AC3E}">
        <p14:creationId xmlns:p14="http://schemas.microsoft.com/office/powerpoint/2010/main" val="1938259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CA795C3-C60D-4A64-A49E-27450D1CC10E}"/>
              </a:ext>
            </a:extLst>
          </p:cNvPr>
          <p:cNvSpPr txBox="1">
            <a:spLocks/>
          </p:cNvSpPr>
          <p:nvPr/>
        </p:nvSpPr>
        <p:spPr>
          <a:xfrm>
            <a:off x="1524000" y="1364206"/>
            <a:ext cx="9144000" cy="1095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6000" dirty="0"/>
              <a:t>Vrijetijd</a:t>
            </a:r>
          </a:p>
        </p:txBody>
      </p:sp>
      <p:pic>
        <p:nvPicPr>
          <p:cNvPr id="4" name="Picture 2" descr="http://www.seniorennet.nl/Images/Onderzoek_enquetes/onderzoek_pensioen_vrije_tijd.jpg">
            <a:extLst>
              <a:ext uri="{FF2B5EF4-FFF2-40B4-BE49-F238E27FC236}">
                <a16:creationId xmlns:a16="http://schemas.microsoft.com/office/drawing/2014/main" id="{FB50DA54-D766-4A2F-9FB3-6C0D36C93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931" y="2739358"/>
            <a:ext cx="5982138" cy="312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94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Water recreatie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2106066"/>
            <a:ext cx="2163024" cy="162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7217" y="3911106"/>
            <a:ext cx="2458859" cy="1636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6971764" y="2501369"/>
            <a:ext cx="2704564" cy="507831"/>
          </a:xfrm>
          <a:prstGeom prst="rect">
            <a:avLst/>
          </a:prstGeom>
          <a:noFill/>
        </p:spPr>
        <p:txBody>
          <a:bodyPr wrap="square" rtlCol="0">
            <a:spAutoFit/>
          </a:bodyPr>
          <a:lstStyle/>
          <a:p>
            <a:r>
              <a:rPr lang="nl-NL" sz="1350" dirty="0"/>
              <a:t>Omdat we een waterland zijn, is dit een aparte categorie.</a:t>
            </a:r>
          </a:p>
        </p:txBody>
      </p:sp>
    </p:spTree>
    <p:extLst>
      <p:ext uri="{BB962C8B-B14F-4D97-AF65-F5344CB8AC3E}">
        <p14:creationId xmlns:p14="http://schemas.microsoft.com/office/powerpoint/2010/main" val="373402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Inkomende recreatie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238" y="2069191"/>
            <a:ext cx="1957388"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612" y="2112035"/>
            <a:ext cx="1964531" cy="130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244" y="4051008"/>
            <a:ext cx="1957388"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540" y="4051009"/>
            <a:ext cx="2969081" cy="127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016619" y="2180555"/>
            <a:ext cx="1487095" cy="923330"/>
          </a:xfrm>
          <a:prstGeom prst="rect">
            <a:avLst/>
          </a:prstGeom>
          <a:noFill/>
        </p:spPr>
        <p:txBody>
          <a:bodyPr wrap="square" rtlCol="0">
            <a:spAutoFit/>
          </a:bodyPr>
          <a:lstStyle/>
          <a:p>
            <a:r>
              <a:rPr lang="nl-NL" sz="1350" dirty="0"/>
              <a:t>Buitenlanders die activiteiten ondernemen in Nederland.</a:t>
            </a:r>
          </a:p>
        </p:txBody>
      </p:sp>
    </p:spTree>
    <p:extLst>
      <p:ext uri="{BB962C8B-B14F-4D97-AF65-F5344CB8AC3E}">
        <p14:creationId xmlns:p14="http://schemas.microsoft.com/office/powerpoint/2010/main" val="3003755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Toerisme</a:t>
            </a:r>
          </a:p>
        </p:txBody>
      </p:sp>
      <p:sp>
        <p:nvSpPr>
          <p:cNvPr id="3" name="Tijdelijke aanduiding voor inhoud 2"/>
          <p:cNvSpPr>
            <a:spLocks noGrp="1"/>
          </p:cNvSpPr>
          <p:nvPr>
            <p:ph idx="1"/>
          </p:nvPr>
        </p:nvSpPr>
        <p:spPr/>
        <p:txBody>
          <a:bodyPr/>
          <a:lstStyle/>
          <a:p>
            <a:r>
              <a:rPr lang="nl-NL" dirty="0"/>
              <a:t>Is een vorm van vrijetijdsbesteding waarbij het reizen naar of het verblijf in een andere omgeving voorop staat.</a:t>
            </a:r>
          </a:p>
          <a:p>
            <a:endParaRPr lang="nl-NL" dirty="0"/>
          </a:p>
          <a:p>
            <a:pPr marL="0" indent="0">
              <a:buNone/>
            </a:pPr>
            <a:endParaRPr lang="nl-NL" dirty="0"/>
          </a:p>
          <a:p>
            <a:pPr lvl="1"/>
            <a:r>
              <a:rPr lang="nl-NL" dirty="0"/>
              <a:t>Binnenlands toerisme</a:t>
            </a:r>
          </a:p>
          <a:p>
            <a:pPr lvl="1"/>
            <a:r>
              <a:rPr lang="nl-NL" dirty="0"/>
              <a:t>Inkomend toerisme</a:t>
            </a:r>
          </a:p>
          <a:p>
            <a:pPr lvl="1"/>
            <a:r>
              <a:rPr lang="nl-NL" dirty="0"/>
              <a:t>Uitgaand toerisme </a:t>
            </a:r>
          </a:p>
          <a:p>
            <a:endParaRPr lang="nl-NL" dirty="0"/>
          </a:p>
        </p:txBody>
      </p:sp>
    </p:spTree>
    <p:extLst>
      <p:ext uri="{BB962C8B-B14F-4D97-AF65-F5344CB8AC3E}">
        <p14:creationId xmlns:p14="http://schemas.microsoft.com/office/powerpoint/2010/main" val="69904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4">
            <a:extLst>
              <a:ext uri="{FF2B5EF4-FFF2-40B4-BE49-F238E27FC236}">
                <a16:creationId xmlns:a16="http://schemas.microsoft.com/office/drawing/2014/main" id="{651C739B-338B-400A-9823-6A084A49C838}"/>
              </a:ext>
            </a:extLst>
          </p:cNvPr>
          <p:cNvSpPr txBox="1">
            <a:spLocks noChangeArrowheads="1"/>
          </p:cNvSpPr>
          <p:nvPr/>
        </p:nvSpPr>
        <p:spPr bwMode="auto">
          <a:xfrm>
            <a:off x="6876971" y="3459991"/>
            <a:ext cx="4220605" cy="553998"/>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srgbClr val="FF2F00"/>
                </a:solidFill>
                <a:effectLst/>
                <a:uLnTx/>
                <a:uFillTx/>
                <a:latin typeface="Arial" panose="020B0604020202020204" pitchFamily="34" charset="0"/>
                <a:ea typeface="ＭＳ Ｐゴシック" pitchFamily="36" charset="-128"/>
                <a:cs typeface="Arial" panose="020B0604020202020204" pitchFamily="34" charset="0"/>
              </a:rPr>
              <a:t>Bronnen</a:t>
            </a:r>
          </a:p>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hlinkClick r:id="rId3"/>
              </a:rPr>
              <a:t>https://nl.wikipedia.org/wiki/Vrije_tijd</a:t>
            </a: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 </a:t>
            </a:r>
          </a:p>
        </p:txBody>
      </p:sp>
      <p:sp>
        <p:nvSpPr>
          <p:cNvPr id="5" name="Text Box 14">
            <a:extLst>
              <a:ext uri="{FF2B5EF4-FFF2-40B4-BE49-F238E27FC236}">
                <a16:creationId xmlns:a16="http://schemas.microsoft.com/office/drawing/2014/main" id="{7619CA12-1BB2-405C-882D-20768E2BFB92}"/>
              </a:ext>
            </a:extLst>
          </p:cNvPr>
          <p:cNvSpPr txBox="1">
            <a:spLocks noChangeArrowheads="1"/>
          </p:cNvSpPr>
          <p:nvPr/>
        </p:nvSpPr>
        <p:spPr bwMode="auto">
          <a:xfrm>
            <a:off x="6876972" y="2812321"/>
            <a:ext cx="4220604" cy="461665"/>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457200" marR="0" lvl="0" indent="-457200" algn="l" defTabSz="808038" rtl="0" eaLnBrk="1" fontAlgn="auto" latinLnBrk="0" hangingPunct="1">
              <a:lnSpc>
                <a:spcPct val="100000"/>
              </a:lnSpc>
              <a:spcBef>
                <a:spcPct val="50000"/>
              </a:spcBef>
              <a:spcAft>
                <a:spcPts val="0"/>
              </a:spcAft>
              <a:buClrTx/>
              <a:buSzTx/>
              <a:buFontTx/>
              <a:buNone/>
              <a:tabLst/>
              <a:defRPr/>
            </a:pPr>
            <a:r>
              <a:rPr kumimoji="0" lang="nl-NL" sz="1200" b="1" i="0" u="none" strike="noStrike" kern="1200" cap="none" spc="0" normalizeH="0" baseline="0" noProof="0" dirty="0">
                <a:ln>
                  <a:noFill/>
                </a:ln>
                <a:solidFill>
                  <a:srgbClr val="FF2F00"/>
                </a:solidFill>
                <a:effectLst/>
                <a:uLnTx/>
                <a:uFillTx/>
                <a:latin typeface="Arial" charset="0"/>
                <a:ea typeface="ＭＳ Ｐゴシック" pitchFamily="36" charset="-128"/>
                <a:cs typeface="+mn-cs"/>
              </a:rPr>
              <a:t>Bijeenkomsten</a:t>
            </a:r>
            <a:r>
              <a:rPr kumimoji="0" lang="nl-NL" sz="1200" b="1" i="0" u="none" strike="noStrike" kern="1200" cap="none" spc="0" normalizeH="0" baseline="0" noProof="0" dirty="0">
                <a:ln>
                  <a:noFill/>
                </a:ln>
                <a:solidFill>
                  <a:srgbClr val="4F81BD"/>
                </a:solidFill>
                <a:effectLst/>
                <a:uLnTx/>
                <a:uFillTx/>
                <a:latin typeface="Arial" charset="0"/>
                <a:ea typeface="ＭＳ Ｐゴシック" pitchFamily="36" charset="-128"/>
                <a:cs typeface="+mn-cs"/>
              </a:rPr>
              <a:t> </a:t>
            </a:r>
          </a:p>
          <a:p>
            <a:pPr marL="457200" marR="0" lvl="0" indent="-457200" algn="l" defTabSz="808038"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Lessen vrije tijd</a:t>
            </a:r>
          </a:p>
        </p:txBody>
      </p:sp>
      <p:sp>
        <p:nvSpPr>
          <p:cNvPr id="6" name="Text Box 17">
            <a:extLst>
              <a:ext uri="{FF2B5EF4-FFF2-40B4-BE49-F238E27FC236}">
                <a16:creationId xmlns:a16="http://schemas.microsoft.com/office/drawing/2014/main" id="{911D5741-5A01-4D7C-A97E-4395D109B063}"/>
              </a:ext>
            </a:extLst>
          </p:cNvPr>
          <p:cNvSpPr txBox="1">
            <a:spLocks noChangeArrowheads="1"/>
          </p:cNvSpPr>
          <p:nvPr/>
        </p:nvSpPr>
        <p:spPr bwMode="auto">
          <a:xfrm>
            <a:off x="6876971" y="650108"/>
            <a:ext cx="4220605" cy="1938992"/>
          </a:xfrm>
          <a:prstGeom prst="rect">
            <a:avLst/>
          </a:prstGeom>
          <a:noFill/>
          <a:ln w="9525">
            <a:solidFill>
              <a:schemeClr val="tx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1200" b="1" i="0" u="none" strike="noStrike" kern="1200" cap="none" spc="0" normalizeH="0" baseline="0" noProof="0" dirty="0">
                <a:ln>
                  <a:noFill/>
                </a:ln>
                <a:solidFill>
                  <a:srgbClr val="FF2F00"/>
                </a:solidFill>
                <a:effectLst/>
                <a:uLnTx/>
                <a:uFillTx/>
                <a:latin typeface="Arial" panose="020B0604020202020204" pitchFamily="34" charset="0"/>
                <a:ea typeface="+mn-ea"/>
                <a:cs typeface="Arial" panose="020B0604020202020204" pitchFamily="34" charset="0"/>
              </a:rPr>
              <a:t>Samenwerken</a:t>
            </a:r>
            <a:r>
              <a:rPr kumimoji="0" lang="nl-NL" sz="1200" b="1" i="0" u="none" strike="noStrike" kern="1200" cap="none" spc="0" normalizeH="0" baseline="0" noProof="0" dirty="0">
                <a:ln>
                  <a:noFill/>
                </a:ln>
                <a:solidFill>
                  <a:srgbClr val="1F497D">
                    <a:lumMod val="60000"/>
                    <a:lumOff val="40000"/>
                  </a:srgbClr>
                </a:solidFill>
                <a:effectLst/>
                <a:uLnTx/>
                <a:uFillTx/>
                <a:latin typeface="Arial" panose="020B0604020202020204" pitchFamily="34" charset="0"/>
                <a:ea typeface="+mn-ea"/>
                <a:cs typeface="Arial" panose="020B0604020202020204" pitchFamily="34" charset="0"/>
              </a:rPr>
              <a:t> </a:t>
            </a:r>
            <a:r>
              <a:rPr kumimoji="0" lang="nl-NL" sz="1200" b="1" i="0" u="none" strike="noStrike" kern="1200" cap="none" spc="0" normalizeH="0" baseline="0" noProof="0" dirty="0">
                <a:ln>
                  <a:noFill/>
                </a:ln>
                <a:solidFill>
                  <a:srgbClr val="1F497D">
                    <a:lumMod val="60000"/>
                    <a:lumOff val="40000"/>
                  </a:srgbClr>
                </a:solidFill>
                <a:effectLst/>
                <a:uLnTx/>
                <a:uFillTx/>
                <a:latin typeface="Calibri" panose="020F0502020204030204"/>
                <a:ea typeface="+mn-ea"/>
                <a:cs typeface="+mn-cs"/>
              </a:rPr>
              <a:t>		</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Dit product maak je alleen.</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Lever je product in via Teams</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Je wordt een groepje feedback </a:t>
            </a:r>
            <a:r>
              <a:rPr kumimoji="0" lang="nl-NL"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friends</a:t>
            </a: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geplaatst</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Geef feedback op de producten van anderen en ontvang feedback</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Beschrijf in je reflectieverslag hoe je het feedback geven ervaren hebt. </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Deadline product: </a:t>
            </a:r>
            <a: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Arial"/>
              </a:rPr>
              <a:t>29 maart 2022</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Afbeelding 6">
            <a:extLst>
              <a:ext uri="{FF2B5EF4-FFF2-40B4-BE49-F238E27FC236}">
                <a16:creationId xmlns:a16="http://schemas.microsoft.com/office/drawing/2014/main" id="{50F6FB57-17E5-43F5-AECE-1DE0FCAAB010}"/>
              </a:ext>
            </a:extLst>
          </p:cNvPr>
          <p:cNvPicPr>
            <a:picLocks noChangeAspect="1"/>
          </p:cNvPicPr>
          <p:nvPr/>
        </p:nvPicPr>
        <p:blipFill rotWithShape="1">
          <a:blip r:embed="rId4"/>
          <a:srcRect l="21805" r="10840"/>
          <a:stretch/>
        </p:blipFill>
        <p:spPr>
          <a:xfrm>
            <a:off x="668081" y="640108"/>
            <a:ext cx="294288" cy="372982"/>
          </a:xfrm>
          <a:prstGeom prst="rect">
            <a:avLst/>
          </a:prstGeom>
        </p:spPr>
      </p:pic>
      <p:pic>
        <p:nvPicPr>
          <p:cNvPr id="8" name="Afbeelding 7">
            <a:extLst>
              <a:ext uri="{FF2B5EF4-FFF2-40B4-BE49-F238E27FC236}">
                <a16:creationId xmlns:a16="http://schemas.microsoft.com/office/drawing/2014/main" id="{3E340353-0B1B-4D76-92ED-06A8AA5983AD}"/>
              </a:ext>
            </a:extLst>
          </p:cNvPr>
          <p:cNvPicPr>
            <a:picLocks noChangeAspect="1"/>
          </p:cNvPicPr>
          <p:nvPr/>
        </p:nvPicPr>
        <p:blipFill>
          <a:blip r:embed="rId5"/>
          <a:stretch>
            <a:fillRect/>
          </a:stretch>
        </p:blipFill>
        <p:spPr>
          <a:xfrm>
            <a:off x="710481" y="1425047"/>
            <a:ext cx="245878" cy="321303"/>
          </a:xfrm>
          <a:prstGeom prst="rect">
            <a:avLst/>
          </a:prstGeom>
        </p:spPr>
      </p:pic>
      <p:pic>
        <p:nvPicPr>
          <p:cNvPr id="9" name="Afbeelding 8">
            <a:extLst>
              <a:ext uri="{FF2B5EF4-FFF2-40B4-BE49-F238E27FC236}">
                <a16:creationId xmlns:a16="http://schemas.microsoft.com/office/drawing/2014/main" id="{CA8E27F9-BBDD-4AA6-889F-B85794F49928}"/>
              </a:ext>
            </a:extLst>
          </p:cNvPr>
          <p:cNvPicPr>
            <a:picLocks noChangeAspect="1"/>
          </p:cNvPicPr>
          <p:nvPr/>
        </p:nvPicPr>
        <p:blipFill>
          <a:blip r:embed="rId6"/>
          <a:stretch>
            <a:fillRect/>
          </a:stretch>
        </p:blipFill>
        <p:spPr>
          <a:xfrm>
            <a:off x="668081" y="3000073"/>
            <a:ext cx="294288" cy="370697"/>
          </a:xfrm>
          <a:prstGeom prst="rect">
            <a:avLst/>
          </a:prstGeom>
        </p:spPr>
      </p:pic>
      <p:pic>
        <p:nvPicPr>
          <p:cNvPr id="10" name="Afbeelding 9">
            <a:extLst>
              <a:ext uri="{FF2B5EF4-FFF2-40B4-BE49-F238E27FC236}">
                <a16:creationId xmlns:a16="http://schemas.microsoft.com/office/drawing/2014/main" id="{BB86D68A-FD19-4227-8A00-631410BD96B0}"/>
              </a:ext>
            </a:extLst>
          </p:cNvPr>
          <p:cNvPicPr>
            <a:picLocks noChangeAspect="1"/>
          </p:cNvPicPr>
          <p:nvPr/>
        </p:nvPicPr>
        <p:blipFill>
          <a:blip r:embed="rId7"/>
          <a:stretch>
            <a:fillRect/>
          </a:stretch>
        </p:blipFill>
        <p:spPr>
          <a:xfrm>
            <a:off x="6375809" y="662662"/>
            <a:ext cx="346722" cy="279841"/>
          </a:xfrm>
          <a:prstGeom prst="rect">
            <a:avLst/>
          </a:prstGeom>
        </p:spPr>
      </p:pic>
      <p:pic>
        <p:nvPicPr>
          <p:cNvPr id="11" name="Afbeelding 10">
            <a:extLst>
              <a:ext uri="{FF2B5EF4-FFF2-40B4-BE49-F238E27FC236}">
                <a16:creationId xmlns:a16="http://schemas.microsoft.com/office/drawing/2014/main" id="{45127DB3-2D53-4494-9989-E6DE890D4D68}"/>
              </a:ext>
            </a:extLst>
          </p:cNvPr>
          <p:cNvPicPr>
            <a:picLocks noChangeAspect="1"/>
          </p:cNvPicPr>
          <p:nvPr/>
        </p:nvPicPr>
        <p:blipFill>
          <a:blip r:embed="rId8"/>
          <a:stretch>
            <a:fillRect/>
          </a:stretch>
        </p:blipFill>
        <p:spPr>
          <a:xfrm>
            <a:off x="6482865" y="3459991"/>
            <a:ext cx="308923" cy="290796"/>
          </a:xfrm>
          <a:prstGeom prst="rect">
            <a:avLst/>
          </a:prstGeom>
        </p:spPr>
      </p:pic>
      <p:pic>
        <p:nvPicPr>
          <p:cNvPr id="12" name="Afbeelding 11">
            <a:extLst>
              <a:ext uri="{FF2B5EF4-FFF2-40B4-BE49-F238E27FC236}">
                <a16:creationId xmlns:a16="http://schemas.microsoft.com/office/drawing/2014/main" id="{9C237141-C9EB-453D-9FEC-7C1BCB58DB27}"/>
              </a:ext>
            </a:extLst>
          </p:cNvPr>
          <p:cNvPicPr>
            <a:picLocks noChangeAspect="1"/>
          </p:cNvPicPr>
          <p:nvPr/>
        </p:nvPicPr>
        <p:blipFill rotWithShape="1">
          <a:blip r:embed="rId9"/>
          <a:srcRect l="17050" t="33024" r="61669" b="30375"/>
          <a:stretch/>
        </p:blipFill>
        <p:spPr>
          <a:xfrm>
            <a:off x="6477824" y="2813646"/>
            <a:ext cx="285685" cy="266679"/>
          </a:xfrm>
          <a:prstGeom prst="rect">
            <a:avLst/>
          </a:prstGeom>
        </p:spPr>
      </p:pic>
      <p:sp>
        <p:nvSpPr>
          <p:cNvPr id="13" name="Tekstvak 12">
            <a:extLst>
              <a:ext uri="{FF2B5EF4-FFF2-40B4-BE49-F238E27FC236}">
                <a16:creationId xmlns:a16="http://schemas.microsoft.com/office/drawing/2014/main" id="{02E027B8-C529-4C73-903F-B577076AD547}"/>
              </a:ext>
            </a:extLst>
          </p:cNvPr>
          <p:cNvSpPr txBox="1"/>
          <p:nvPr/>
        </p:nvSpPr>
        <p:spPr>
          <a:xfrm>
            <a:off x="1421982" y="6108747"/>
            <a:ext cx="34356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Waar besteed jij je vrije tijd aan ?</a:t>
            </a:r>
          </a:p>
        </p:txBody>
      </p:sp>
      <p:pic>
        <p:nvPicPr>
          <p:cNvPr id="14" name="Afbeelding 13">
            <a:extLst>
              <a:ext uri="{FF2B5EF4-FFF2-40B4-BE49-F238E27FC236}">
                <a16:creationId xmlns:a16="http://schemas.microsoft.com/office/drawing/2014/main" id="{4F0DA60B-5BBC-40AC-95E5-9430F7C8EB76}"/>
              </a:ext>
            </a:extLst>
          </p:cNvPr>
          <p:cNvPicPr>
            <a:picLocks noChangeAspect="1"/>
          </p:cNvPicPr>
          <p:nvPr/>
        </p:nvPicPr>
        <p:blipFill>
          <a:blip r:embed="rId10"/>
          <a:stretch>
            <a:fillRect/>
          </a:stretch>
        </p:blipFill>
        <p:spPr>
          <a:xfrm>
            <a:off x="6876971" y="4476425"/>
            <a:ext cx="1557017" cy="1169987"/>
          </a:xfrm>
          <a:prstGeom prst="rect">
            <a:avLst/>
          </a:prstGeom>
        </p:spPr>
      </p:pic>
      <p:sp>
        <p:nvSpPr>
          <p:cNvPr id="15" name="Text Box 7">
            <a:extLst>
              <a:ext uri="{FF2B5EF4-FFF2-40B4-BE49-F238E27FC236}">
                <a16:creationId xmlns:a16="http://schemas.microsoft.com/office/drawing/2014/main" id="{D96AB0A3-989D-469E-BE39-7EF01DD68A01}"/>
              </a:ext>
            </a:extLst>
          </p:cNvPr>
          <p:cNvSpPr txBox="1">
            <a:spLocks noChangeArrowheads="1"/>
          </p:cNvSpPr>
          <p:nvPr/>
        </p:nvSpPr>
        <p:spPr bwMode="auto">
          <a:xfrm>
            <a:off x="1080135" y="645409"/>
            <a:ext cx="4804542"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itchFamily="36" charset="-128"/>
                <a:cs typeface="Arial" panose="020B0604020202020204" pitchFamily="34" charset="0"/>
              </a:rPr>
              <a:t>Leerdoel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Weten welke producten en bedrijven er van vrije tijd zijn.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Trends op het gebied van recreatie en toerisme signaleren en beschrijven.</a:t>
            </a:r>
          </a:p>
        </p:txBody>
      </p:sp>
      <p:sp>
        <p:nvSpPr>
          <p:cNvPr id="16" name="Text Box 8">
            <a:extLst>
              <a:ext uri="{FF2B5EF4-FFF2-40B4-BE49-F238E27FC236}">
                <a16:creationId xmlns:a16="http://schemas.microsoft.com/office/drawing/2014/main" id="{B40A0B79-6316-47EF-907E-0521168BDA62}"/>
              </a:ext>
            </a:extLst>
          </p:cNvPr>
          <p:cNvSpPr txBox="1">
            <a:spLocks noChangeArrowheads="1"/>
          </p:cNvSpPr>
          <p:nvPr/>
        </p:nvSpPr>
        <p:spPr bwMode="auto">
          <a:xfrm>
            <a:off x="1090596" y="1522703"/>
            <a:ext cx="4794081" cy="1354217"/>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FF0000"/>
                </a:solidFill>
                <a:effectLst/>
                <a:uLnTx/>
                <a:uFillTx/>
                <a:latin typeface="+mn-lt"/>
                <a:ea typeface="ＭＳ Ｐゴシック" pitchFamily="36" charset="-128"/>
                <a:cs typeface="Arial" panose="020B0604020202020204" pitchFamily="34" charset="0"/>
              </a:rPr>
              <a:t>Leerproduct</a:t>
            </a:r>
            <a:br>
              <a:rPr kumimoji="0" lang="nl-NL" sz="1100" b="1" i="0" u="none" strike="noStrike" kern="1200" cap="none" spc="0" normalizeH="0" baseline="0" noProof="0" dirty="0">
                <a:ln>
                  <a:noFill/>
                </a:ln>
                <a:solidFill>
                  <a:prstClr val="black"/>
                </a:solidFill>
                <a:effectLst/>
                <a:uLnTx/>
                <a:uFillTx/>
                <a:latin typeface="+mn-lt"/>
                <a:ea typeface="ＭＳ Ｐゴシック" pitchFamily="36" charset="-128"/>
                <a:cs typeface="+mn-cs"/>
              </a:rPr>
            </a:br>
            <a:r>
              <a:rPr kumimoji="0" lang="nl-NL" sz="1100" b="1" i="0" u="none" strike="noStrike" kern="1200" cap="none" spc="0" normalizeH="0" baseline="0" noProof="0" dirty="0">
                <a:ln>
                  <a:noFill/>
                </a:ln>
                <a:solidFill>
                  <a:prstClr val="black"/>
                </a:solidFill>
                <a:effectLst/>
                <a:uLnTx/>
                <a:uFillTx/>
                <a:latin typeface="+mn-lt"/>
                <a:ea typeface="ＭＳ Ｐゴシック" pitchFamily="36" charset="-128"/>
                <a:cs typeface="+mn-cs"/>
              </a:rPr>
              <a:t>    </a:t>
            </a:r>
            <a:r>
              <a:rPr kumimoji="0" lang="nl-NL" sz="1100" b="0" i="0" u="none" strike="noStrike" kern="1200" cap="none" spc="0" normalizeH="0" baseline="0" noProof="0" dirty="0">
                <a:ln>
                  <a:noFill/>
                </a:ln>
                <a:solidFill>
                  <a:prstClr val="black"/>
                </a:solidFill>
                <a:effectLst/>
                <a:uLnTx/>
                <a:uFillTx/>
                <a:latin typeface="+mn-lt"/>
                <a:ea typeface="ＭＳ Ｐゴシック" pitchFamily="36" charset="-128"/>
                <a:cs typeface="+mn-cs"/>
              </a:rPr>
              <a:t>Een document met daarin:</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100" b="0" i="0" u="none" strike="noStrike" kern="1200" cap="none" spc="0" normalizeH="0" baseline="0" noProof="0" dirty="0">
                <a:ln>
                  <a:noFill/>
                </a:ln>
                <a:solidFill>
                  <a:prstClr val="black"/>
                </a:solidFill>
                <a:effectLst/>
                <a:uLnTx/>
                <a:uFillTx/>
                <a:latin typeface="+mn-lt"/>
                <a:ea typeface="ＭＳ Ｐゴシック" pitchFamily="36" charset="-128"/>
                <a:cs typeface="+mn-cs"/>
              </a:rPr>
              <a:t>Top 5 van jouw vrijetijdsbedrijven en –producten. </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Calibri" pitchFamily="34" charset="0"/>
                <a:cs typeface="Arial" panose="020B0604020202020204" pitchFamily="34" charset="0"/>
              </a:rPr>
              <a:t>Visuele weergave van 5 van jouw vrijetijdsbedrijven en –producten.</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Calibri" pitchFamily="34" charset="0"/>
                <a:cs typeface="Arial" panose="020B0604020202020204" pitchFamily="34" charset="0"/>
              </a:rPr>
              <a:t>Visuele weergave van 5 trends en ontwikkelingen op het gebied van toerisme en recreatie die op jouw vrije tijd van toepassing zijn.</a:t>
            </a:r>
          </a:p>
          <a:p>
            <a:pPr marL="0" marR="0" lvl="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Calibri" pitchFamily="34" charset="0"/>
                <a:cs typeface="Arial" panose="020B0604020202020204" pitchFamily="34" charset="0"/>
              </a:rPr>
              <a:t>Toelichting op de gekozen vrijetijdsbedrijven </a:t>
            </a:r>
          </a:p>
        </p:txBody>
      </p:sp>
      <p:sp>
        <p:nvSpPr>
          <p:cNvPr id="17" name="Text Box 9">
            <a:extLst>
              <a:ext uri="{FF2B5EF4-FFF2-40B4-BE49-F238E27FC236}">
                <a16:creationId xmlns:a16="http://schemas.microsoft.com/office/drawing/2014/main" id="{1A3283BB-0411-4686-8691-4EE6DB16DFDE}"/>
              </a:ext>
            </a:extLst>
          </p:cNvPr>
          <p:cNvSpPr txBox="1">
            <a:spLocks noChangeArrowheads="1"/>
          </p:cNvSpPr>
          <p:nvPr/>
        </p:nvSpPr>
        <p:spPr bwMode="auto">
          <a:xfrm>
            <a:off x="1092912" y="3000073"/>
            <a:ext cx="4794081" cy="304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itchFamily="36" charset="-128"/>
                <a:cs typeface="Arial" panose="020B0604020202020204" pitchFamily="34" charset="0"/>
              </a:rPr>
              <a:t>Leerpad</a:t>
            </a:r>
            <a:r>
              <a:rPr kumimoji="0" lang="nl-NL" sz="1100" b="1" i="0" u="none" strike="noStrike" kern="1200" cap="none" spc="0" normalizeH="0" baseline="0" noProof="0" dirty="0">
                <a:ln>
                  <a:noFill/>
                </a:ln>
                <a:solidFill>
                  <a:prstClr val="black"/>
                </a:solidFill>
                <a:effectLst/>
                <a:uLnTx/>
                <a:uFillTx/>
                <a:latin typeface="Arial" charset="0"/>
                <a:ea typeface="Calibri" pitchFamily="34" charset="0"/>
                <a:cs typeface="Arial" charset="0"/>
              </a:rPr>
              <a:t>		         			</a:t>
            </a:r>
            <a:endParaRPr kumimoji="0" lang="nl-NL" sz="1100" b="1" i="0" u="none" strike="noStrike" kern="1200" cap="none" spc="0" normalizeH="0" baseline="0" noProof="0" dirty="0">
              <a:ln>
                <a:noFill/>
              </a:ln>
              <a:solidFill>
                <a:srgbClr val="0070C0"/>
              </a:solidFill>
              <a:effectLst/>
              <a:uLnTx/>
              <a:uFillTx/>
              <a:latin typeface="Arial" charset="0"/>
              <a:ea typeface="Calibri" pitchFamily="34" charset="0"/>
              <a:cs typeface="Arial" charset="0"/>
            </a:endParaRPr>
          </a:p>
          <a:p>
            <a:pPr marL="0" marR="0" lvl="0" indent="-176213" algn="l" defTabSz="914400" rtl="0" eaLnBrk="1" fontAlgn="auto" latinLnBrk="0" hangingPunct="1">
              <a:lnSpc>
                <a:spcPct val="100000"/>
              </a:lnSpc>
              <a:spcBef>
                <a:spcPts val="0"/>
              </a:spcBef>
              <a:spcAft>
                <a:spcPts val="0"/>
              </a:spcAft>
              <a:buClrTx/>
              <a:buSzTx/>
              <a:buFontTx/>
              <a:buNone/>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 1. Denk na over welke vrijetijdsbedrijven en –  producten jij gebruikt hebt  afgelopen jaar.  Zoek afbeeldingen die hierbij passen en denk na over jouw top 5.</a:t>
            </a:r>
          </a:p>
          <a:p>
            <a:pPr marL="0" marR="0" lvl="0" indent="-176213" algn="l" defTabSz="914400" rtl="0" eaLnBrk="1" fontAlgn="auto" latinLnBrk="0" hangingPunct="1">
              <a:lnSpc>
                <a:spcPct val="100000"/>
              </a:lnSpc>
              <a:spcBef>
                <a:spcPts val="0"/>
              </a:spcBef>
              <a:spcAft>
                <a:spcPts val="0"/>
              </a:spcAft>
              <a:buClrTx/>
              <a:buSzTx/>
              <a:buFontTx/>
              <a:buNone/>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2. Je gaat op zoek naar trends en ontwikkelingen die van invloed zijn of passen bij de activiteiten. </a:t>
            </a:r>
          </a:p>
          <a:p>
            <a:pPr marL="0" marR="0" lvl="0" indent="-176213" algn="l" defTabSz="914400" rtl="0" eaLnBrk="1" fontAlgn="auto" latinLnBrk="0" hangingPunct="1">
              <a:lnSpc>
                <a:spcPct val="100000"/>
              </a:lnSpc>
              <a:spcBef>
                <a:spcPts val="0"/>
              </a:spcBef>
              <a:spcAft>
                <a:spcPts val="0"/>
              </a:spcAft>
              <a:buClrTx/>
              <a:buSzTx/>
              <a:buFontTx/>
              <a:buNone/>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3. Je maakt een document waarin je jouw vrijetijdsbedrijven en- producten in een top 5 plaatst. Je zorgt voor een toelichting per bedrijf. Je schrijft per bedrijf; algemene omschrijving bedrijf, wat doet het bedrijf en welke doelgroep ze aantrekken, wat het bedrijf zou kunnen doen om je vaker terug te laten komen, je meer geld te laten besteden of dat je er langer zou verblijven.  </a:t>
            </a:r>
          </a:p>
          <a:p>
            <a:pPr marL="0" marR="0" lvl="0" indent="-176213" algn="l" defTabSz="914400" rtl="0" eaLnBrk="1" fontAlgn="auto" latinLnBrk="0" hangingPunct="1">
              <a:lnSpc>
                <a:spcPct val="100000"/>
              </a:lnSpc>
              <a:spcBef>
                <a:spcPts val="0"/>
              </a:spcBef>
              <a:spcAft>
                <a:spcPts val="0"/>
              </a:spcAft>
              <a:buClrTx/>
              <a:buSzTx/>
              <a:buFontTx/>
              <a:buNone/>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4. Beschrijf in je eigen woorden welke 5 trends of ontwikkelingen van invloed zijn op jouw gekozen vrijetijdsbedrijven of vrijetijdsproducten.</a:t>
            </a:r>
          </a:p>
          <a:p>
            <a:pPr marL="0" marR="0" lvl="0" indent="-176213" algn="l" defTabSz="914400" rtl="0" eaLnBrk="1" fontAlgn="auto" latinLnBrk="0" hangingPunct="1">
              <a:lnSpc>
                <a:spcPct val="100000"/>
              </a:lnSpc>
              <a:spcBef>
                <a:spcPts val="0"/>
              </a:spcBef>
              <a:spcAft>
                <a:spcPts val="0"/>
              </a:spcAft>
              <a:buClrTx/>
              <a:buSzTx/>
              <a:buFontTx/>
              <a:buNone/>
              <a:tabLst>
                <a:tab pos="176213" algn="l"/>
                <a:tab pos="1163638" algn="l"/>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Calibri" pitchFamily="34" charset="0"/>
                <a:cs typeface="Arial" panose="020B0604020202020204" pitchFamily="34" charset="0"/>
              </a:rPr>
              <a:t>5. Zorg voor een net vormgegeven document, dat visueel aantrekkelijk is en APA bronvermelding bevat. </a:t>
            </a:r>
          </a:p>
        </p:txBody>
      </p:sp>
      <p:sp>
        <p:nvSpPr>
          <p:cNvPr id="18" name="Tekstvak 17">
            <a:extLst>
              <a:ext uri="{FF2B5EF4-FFF2-40B4-BE49-F238E27FC236}">
                <a16:creationId xmlns:a16="http://schemas.microsoft.com/office/drawing/2014/main" id="{294C441C-9EE9-4CE6-B625-6390579C2D99}"/>
              </a:ext>
            </a:extLst>
          </p:cNvPr>
          <p:cNvSpPr txBox="1"/>
          <p:nvPr/>
        </p:nvSpPr>
        <p:spPr>
          <a:xfrm>
            <a:off x="1090596" y="155741"/>
            <a:ext cx="7958154"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400" b="0" i="0" u="none" strike="noStrike" kern="1200" cap="none" spc="0" normalizeH="0" baseline="0" noProof="0" dirty="0">
                <a:ln>
                  <a:noFill/>
                </a:ln>
                <a:solidFill>
                  <a:prstClr val="black"/>
                </a:solidFill>
                <a:effectLst/>
                <a:uLnTx/>
                <a:uFillTx/>
                <a:latin typeface="Arial" charset="0"/>
                <a:ea typeface="+mn-ea"/>
                <a:cs typeface="Arial" charset="0"/>
              </a:rPr>
              <a:t>2122 MLO LA5 Mijn vrijetijd - Instroomprogramma</a:t>
            </a:r>
          </a:p>
        </p:txBody>
      </p:sp>
    </p:spTree>
    <p:extLst>
      <p:ext uri="{BB962C8B-B14F-4D97-AF65-F5344CB8AC3E}">
        <p14:creationId xmlns:p14="http://schemas.microsoft.com/office/powerpoint/2010/main" val="182358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vrije tijd?</a:t>
            </a:r>
          </a:p>
        </p:txBody>
      </p:sp>
      <p:sp>
        <p:nvSpPr>
          <p:cNvPr id="3" name="Tijdelijke aanduiding voor inhoud 2"/>
          <p:cNvSpPr>
            <a:spLocks noGrp="1"/>
          </p:cNvSpPr>
          <p:nvPr>
            <p:ph idx="1"/>
          </p:nvPr>
        </p:nvSpPr>
        <p:spPr>
          <a:xfrm>
            <a:off x="2669718" y="1928590"/>
            <a:ext cx="7211144" cy="1964680"/>
          </a:xfrm>
        </p:spPr>
        <p:txBody>
          <a:bodyPr/>
          <a:lstStyle/>
          <a:p>
            <a:r>
              <a:rPr lang="nl-NL" dirty="0"/>
              <a:t>Wat denken jullie?</a:t>
            </a:r>
          </a:p>
          <a:p>
            <a:r>
              <a:rPr lang="nl-NL" dirty="0"/>
              <a:t>Huisvrouw, astronaut, muzikant, piloot, bemanning van een onderzeeboot, politieagent. </a:t>
            </a:r>
          </a:p>
        </p:txBody>
      </p:sp>
      <p:sp>
        <p:nvSpPr>
          <p:cNvPr id="5" name="Tekstvak 4">
            <a:extLst>
              <a:ext uri="{FF2B5EF4-FFF2-40B4-BE49-F238E27FC236}">
                <a16:creationId xmlns:a16="http://schemas.microsoft.com/office/drawing/2014/main" id="{0ED20505-8B9D-4D5B-B7D5-C79B77AC2D4D}"/>
              </a:ext>
            </a:extLst>
          </p:cNvPr>
          <p:cNvSpPr txBox="1"/>
          <p:nvPr/>
        </p:nvSpPr>
        <p:spPr>
          <a:xfrm>
            <a:off x="1548926" y="4131172"/>
            <a:ext cx="9452727" cy="1569660"/>
          </a:xfrm>
          <a:prstGeom prst="rect">
            <a:avLst/>
          </a:prstGeom>
          <a:noFill/>
        </p:spPr>
        <p:txBody>
          <a:bodyPr wrap="square">
            <a:spAutoFit/>
          </a:bodyPr>
          <a:lstStyle/>
          <a:p>
            <a:pPr algn="just"/>
            <a:r>
              <a:rPr lang="nl-NL" sz="3200" b="0" i="0" dirty="0">
                <a:effectLst/>
                <a:latin typeface="Open Sans" panose="020B0606030504020204" pitchFamily="34" charset="0"/>
              </a:rPr>
              <a:t>“</a:t>
            </a:r>
            <a:r>
              <a:rPr lang="nl-NL" sz="3200" b="0" i="0" dirty="0">
                <a:solidFill>
                  <a:srgbClr val="0070C0"/>
                </a:solidFill>
                <a:effectLst/>
                <a:latin typeface="Open Sans" panose="020B0606030504020204" pitchFamily="34" charset="0"/>
              </a:rPr>
              <a:t>Vrije tijd </a:t>
            </a:r>
            <a:r>
              <a:rPr lang="nl-NL" sz="3200" b="0" i="0" dirty="0">
                <a:effectLst/>
                <a:latin typeface="Open Sans" panose="020B0606030504020204" pitchFamily="34" charset="0"/>
              </a:rPr>
              <a:t>is die tijd die </a:t>
            </a:r>
            <a:r>
              <a:rPr lang="nl-NL" sz="3200" dirty="0">
                <a:solidFill>
                  <a:srgbClr val="0070C0"/>
                </a:solidFill>
                <a:latin typeface="Open Sans" panose="020B0606030504020204" pitchFamily="34" charset="0"/>
              </a:rPr>
              <a:t>vrij te besteden </a:t>
            </a:r>
            <a:r>
              <a:rPr lang="nl-NL" sz="3200" b="0" i="0" dirty="0">
                <a:effectLst/>
                <a:latin typeface="Open Sans" panose="020B0606030504020204" pitchFamily="34" charset="0"/>
              </a:rPr>
              <a:t>heeft. Men heeft dan dus </a:t>
            </a:r>
            <a:r>
              <a:rPr lang="nl-NL" sz="3200" dirty="0">
                <a:solidFill>
                  <a:srgbClr val="0070C0"/>
                </a:solidFill>
                <a:latin typeface="Open Sans" panose="020B0606030504020204" pitchFamily="34" charset="0"/>
              </a:rPr>
              <a:t>geen verplichtingen </a:t>
            </a:r>
            <a:r>
              <a:rPr lang="nl-NL" sz="3200" b="0" i="0" dirty="0">
                <a:effectLst/>
                <a:latin typeface="Open Sans" panose="020B0606030504020204" pitchFamily="34" charset="0"/>
              </a:rPr>
              <a:t>aan </a:t>
            </a:r>
            <a:r>
              <a:rPr lang="nl-NL" sz="3200" dirty="0">
                <a:solidFill>
                  <a:srgbClr val="0070C0"/>
                </a:solidFill>
                <a:latin typeface="Open Sans" panose="020B0606030504020204" pitchFamily="34" charset="0"/>
              </a:rPr>
              <a:t>werkgever</a:t>
            </a:r>
            <a:r>
              <a:rPr lang="nl-NL" sz="3200" b="0" i="0" dirty="0">
                <a:effectLst/>
                <a:latin typeface="Open Sans" panose="020B0606030504020204" pitchFamily="34" charset="0"/>
              </a:rPr>
              <a:t>, </a:t>
            </a:r>
            <a:r>
              <a:rPr lang="nl-NL" sz="3200" dirty="0">
                <a:solidFill>
                  <a:srgbClr val="0070C0"/>
                </a:solidFill>
                <a:latin typeface="Open Sans" panose="020B0606030504020204" pitchFamily="34" charset="0"/>
              </a:rPr>
              <a:t>zaak</a:t>
            </a:r>
            <a:r>
              <a:rPr lang="nl-NL" sz="3200" b="0" i="0" dirty="0">
                <a:effectLst/>
                <a:latin typeface="Open Sans" panose="020B0606030504020204" pitchFamily="34" charset="0"/>
              </a:rPr>
              <a:t>, </a:t>
            </a:r>
            <a:r>
              <a:rPr lang="nl-NL" sz="3200" dirty="0">
                <a:solidFill>
                  <a:srgbClr val="0070C0"/>
                </a:solidFill>
                <a:latin typeface="Open Sans" panose="020B0606030504020204" pitchFamily="34" charset="0"/>
              </a:rPr>
              <a:t>taken</a:t>
            </a:r>
            <a:r>
              <a:rPr lang="nl-NL" sz="3200" b="0" i="0" dirty="0">
                <a:effectLst/>
                <a:latin typeface="Open Sans" panose="020B0606030504020204" pitchFamily="34" charset="0"/>
              </a:rPr>
              <a:t> of </a:t>
            </a:r>
            <a:r>
              <a:rPr lang="nl-NL" sz="3200" dirty="0">
                <a:solidFill>
                  <a:srgbClr val="0070C0"/>
                </a:solidFill>
                <a:latin typeface="Open Sans" panose="020B0606030504020204" pitchFamily="34" charset="0"/>
              </a:rPr>
              <a:t>school</a:t>
            </a:r>
            <a:r>
              <a:rPr lang="nl-NL" sz="3200" b="0" i="0" dirty="0">
                <a:effectLst/>
                <a:latin typeface="Open Sans" panose="020B0606030504020204" pitchFamily="34" charset="0"/>
              </a:rPr>
              <a:t>.”</a:t>
            </a:r>
            <a:endParaRPr lang="nl-NL" sz="3200" dirty="0"/>
          </a:p>
        </p:txBody>
      </p:sp>
    </p:spTree>
    <p:extLst>
      <p:ext uri="{BB962C8B-B14F-4D97-AF65-F5344CB8AC3E}">
        <p14:creationId xmlns:p14="http://schemas.microsoft.com/office/powerpoint/2010/main" val="190024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vrijetijdsmanagement?</a:t>
            </a:r>
          </a:p>
        </p:txBody>
      </p:sp>
      <p:sp>
        <p:nvSpPr>
          <p:cNvPr id="3" name="Tijdelijke aanduiding voor inhoud 2"/>
          <p:cNvSpPr>
            <a:spLocks noGrp="1"/>
          </p:cNvSpPr>
          <p:nvPr>
            <p:ph idx="1"/>
          </p:nvPr>
        </p:nvSpPr>
        <p:spPr/>
        <p:txBody>
          <a:bodyPr/>
          <a:lstStyle/>
          <a:p>
            <a:r>
              <a:rPr lang="nl-NL" dirty="0"/>
              <a:t>Het organiseren van de vrije tijd.</a:t>
            </a:r>
          </a:p>
          <a:p>
            <a:r>
              <a:rPr lang="nl-NL" dirty="0"/>
              <a:t>Voorbeelden zijn </a:t>
            </a:r>
            <a:r>
              <a:rPr lang="nl-NL" b="1" dirty="0">
                <a:solidFill>
                  <a:srgbClr val="0070C0"/>
                </a:solidFill>
              </a:rPr>
              <a:t>evenementen</a:t>
            </a:r>
            <a:r>
              <a:rPr lang="nl-NL" dirty="0"/>
              <a:t>, </a:t>
            </a:r>
            <a:r>
              <a:rPr lang="nl-NL" b="1" dirty="0">
                <a:solidFill>
                  <a:srgbClr val="0070C0"/>
                </a:solidFill>
              </a:rPr>
              <a:t>festivals</a:t>
            </a:r>
            <a:r>
              <a:rPr lang="nl-NL" dirty="0"/>
              <a:t> en </a:t>
            </a:r>
            <a:r>
              <a:rPr lang="nl-NL" b="1" dirty="0">
                <a:solidFill>
                  <a:srgbClr val="0070C0"/>
                </a:solidFill>
              </a:rPr>
              <a:t>congressen</a:t>
            </a:r>
            <a:r>
              <a:rPr lang="nl-NL" dirty="0"/>
              <a:t>.</a:t>
            </a:r>
          </a:p>
          <a:p>
            <a:pPr marL="0" indent="0">
              <a:buNone/>
            </a:pPr>
            <a:endParaRPr lang="nl-NL" dirty="0"/>
          </a:p>
          <a:p>
            <a:endParaRPr lang="nl-NL" dirty="0"/>
          </a:p>
          <a:p>
            <a:endParaRPr lang="nl-NL" dirty="0"/>
          </a:p>
        </p:txBody>
      </p:sp>
      <p:pic>
        <p:nvPicPr>
          <p:cNvPr id="2050" name="Picture 2" descr="http://daavyvv.files.wordpress.com/2014/03/park_header_1129x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406" y="3429000"/>
            <a:ext cx="8173188" cy="22514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19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Evenement </a:t>
            </a:r>
          </a:p>
        </p:txBody>
      </p:sp>
      <p:pic>
        <p:nvPicPr>
          <p:cNvPr id="1026" name="Picture 2" descr="http://media.nu.nl/m/m1cz3l4ah5f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297" y="1536309"/>
            <a:ext cx="3637122" cy="2433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hthoek 6"/>
          <p:cNvSpPr/>
          <p:nvPr/>
        </p:nvSpPr>
        <p:spPr>
          <a:xfrm>
            <a:off x="6105695" y="1376054"/>
            <a:ext cx="4622008" cy="1938992"/>
          </a:xfrm>
          <a:prstGeom prst="rect">
            <a:avLst/>
          </a:prstGeom>
        </p:spPr>
        <p:txBody>
          <a:bodyPr wrap="square">
            <a:spAutoFit/>
          </a:bodyPr>
          <a:lstStyle/>
          <a:p>
            <a:pPr algn="just"/>
            <a:r>
              <a:rPr lang="nl-NL" sz="2000" dirty="0">
                <a:solidFill>
                  <a:srgbClr val="000000"/>
                </a:solidFill>
                <a:latin typeface="Arial" panose="020B0604020202020204" pitchFamily="34" charset="0"/>
              </a:rPr>
              <a:t>Een </a:t>
            </a:r>
            <a:r>
              <a:rPr lang="nl-NL" sz="2000" b="1" dirty="0">
                <a:solidFill>
                  <a:srgbClr val="0070C0"/>
                </a:solidFill>
                <a:latin typeface="Arial" panose="020B0604020202020204" pitchFamily="34" charset="0"/>
              </a:rPr>
              <a:t>geplande</a:t>
            </a:r>
            <a:r>
              <a:rPr lang="nl-NL" sz="2000" dirty="0">
                <a:solidFill>
                  <a:srgbClr val="000000"/>
                </a:solidFill>
                <a:latin typeface="Arial" panose="020B0604020202020204" pitchFamily="34" charset="0"/>
              </a:rPr>
              <a:t>, </a:t>
            </a:r>
            <a:r>
              <a:rPr lang="nl-NL" sz="2000" b="1" dirty="0">
                <a:solidFill>
                  <a:srgbClr val="0070C0"/>
                </a:solidFill>
                <a:latin typeface="Arial" panose="020B0604020202020204" pitchFamily="34" charset="0"/>
              </a:rPr>
              <a:t>unieke</a:t>
            </a:r>
            <a:r>
              <a:rPr lang="nl-NL" sz="2000" dirty="0">
                <a:solidFill>
                  <a:srgbClr val="000000"/>
                </a:solidFill>
                <a:latin typeface="Arial" panose="020B0604020202020204" pitchFamily="34" charset="0"/>
              </a:rPr>
              <a:t> </a:t>
            </a:r>
            <a:r>
              <a:rPr lang="nl-NL" sz="2000" b="1" dirty="0">
                <a:solidFill>
                  <a:srgbClr val="0070C0"/>
                </a:solidFill>
                <a:latin typeface="Arial" panose="020B0604020202020204" pitchFamily="34" charset="0"/>
              </a:rPr>
              <a:t>bijeenkomst</a:t>
            </a:r>
            <a:r>
              <a:rPr lang="nl-NL" sz="2000" dirty="0">
                <a:solidFill>
                  <a:srgbClr val="000000"/>
                </a:solidFill>
                <a:latin typeface="Arial" panose="020B0604020202020204" pitchFamily="34" charset="0"/>
              </a:rPr>
              <a:t> voor een of meerdere genodigde doelgroepen met een </a:t>
            </a:r>
            <a:r>
              <a:rPr lang="nl-NL" sz="2000" b="1" dirty="0">
                <a:solidFill>
                  <a:srgbClr val="0070C0"/>
                </a:solidFill>
                <a:latin typeface="Arial" panose="020B0604020202020204" pitchFamily="34" charset="0"/>
              </a:rPr>
              <a:t>vooraf</a:t>
            </a:r>
            <a:r>
              <a:rPr lang="nl-NL" sz="2000" dirty="0">
                <a:solidFill>
                  <a:srgbClr val="000000"/>
                </a:solidFill>
                <a:latin typeface="Arial" panose="020B0604020202020204" pitchFamily="34" charset="0"/>
              </a:rPr>
              <a:t> </a:t>
            </a:r>
            <a:r>
              <a:rPr lang="nl-NL" sz="2000" b="1" dirty="0">
                <a:solidFill>
                  <a:srgbClr val="0070C0"/>
                </a:solidFill>
                <a:latin typeface="Arial" panose="020B0604020202020204" pitchFamily="34" charset="0"/>
              </a:rPr>
              <a:t>geformuleerde</a:t>
            </a:r>
            <a:r>
              <a:rPr lang="nl-NL" sz="2000" dirty="0">
                <a:solidFill>
                  <a:srgbClr val="000000"/>
                </a:solidFill>
                <a:latin typeface="Arial" panose="020B0604020202020204" pitchFamily="34" charset="0"/>
              </a:rPr>
              <a:t> </a:t>
            </a:r>
            <a:r>
              <a:rPr lang="nl-NL" sz="2000" b="1" dirty="0">
                <a:solidFill>
                  <a:srgbClr val="0070C0"/>
                </a:solidFill>
                <a:latin typeface="Arial" panose="020B0604020202020204" pitchFamily="34" charset="0"/>
              </a:rPr>
              <a:t>doelstelling</a:t>
            </a:r>
            <a:r>
              <a:rPr lang="nl-NL" sz="2000" dirty="0">
                <a:solidFill>
                  <a:srgbClr val="000000"/>
                </a:solidFill>
                <a:latin typeface="Arial" panose="020B0604020202020204" pitchFamily="34" charset="0"/>
              </a:rPr>
              <a:t> die op een creatieve manier gecommuniceerd wordt.</a:t>
            </a:r>
            <a:endParaRPr lang="nl-NL" sz="2000" dirty="0"/>
          </a:p>
        </p:txBody>
      </p:sp>
      <p:pic>
        <p:nvPicPr>
          <p:cNvPr id="6" name="Picture 2" descr="GLOW Eindhoven - Bezoek het Lichtfestival in Eindhoven - Holland.com">
            <a:extLst>
              <a:ext uri="{FF2B5EF4-FFF2-40B4-BE49-F238E27FC236}">
                <a16:creationId xmlns:a16="http://schemas.microsoft.com/office/drawing/2014/main" id="{D8FFF519-85FC-409F-BE7C-350445738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516" y="3969345"/>
            <a:ext cx="3261674" cy="204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50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Festival </a:t>
            </a:r>
          </a:p>
        </p:txBody>
      </p:sp>
      <p:sp>
        <p:nvSpPr>
          <p:cNvPr id="3" name="Tijdelijke aanduiding voor inhoud 2"/>
          <p:cNvSpPr>
            <a:spLocks noGrp="1"/>
          </p:cNvSpPr>
          <p:nvPr>
            <p:ph idx="1"/>
          </p:nvPr>
        </p:nvSpPr>
        <p:spPr>
          <a:xfrm>
            <a:off x="2729880" y="1338789"/>
            <a:ext cx="6732241" cy="1325563"/>
          </a:xfrm>
        </p:spPr>
        <p:txBody>
          <a:bodyPr>
            <a:normAutofit/>
          </a:bodyPr>
          <a:lstStyle/>
          <a:p>
            <a:pPr marL="0" indent="0">
              <a:buNone/>
            </a:pPr>
            <a:r>
              <a:rPr lang="nl-NL" b="1" dirty="0">
                <a:solidFill>
                  <a:srgbClr val="0070C0"/>
                </a:solidFill>
              </a:rPr>
              <a:t>Verschillende voorstellingen </a:t>
            </a:r>
            <a:r>
              <a:rPr lang="nl-NL" dirty="0"/>
              <a:t>op het gebied van </a:t>
            </a:r>
            <a:r>
              <a:rPr lang="nl-NL" b="1" dirty="0">
                <a:solidFill>
                  <a:srgbClr val="0070C0"/>
                </a:solidFill>
              </a:rPr>
              <a:t>theater</a:t>
            </a:r>
            <a:r>
              <a:rPr lang="nl-NL" dirty="0"/>
              <a:t>, </a:t>
            </a:r>
            <a:r>
              <a:rPr lang="nl-NL" b="1" dirty="0">
                <a:solidFill>
                  <a:srgbClr val="0070C0"/>
                </a:solidFill>
              </a:rPr>
              <a:t>muziek</a:t>
            </a:r>
            <a:r>
              <a:rPr lang="nl-NL" dirty="0"/>
              <a:t> e.d. bij elkaar</a:t>
            </a:r>
          </a:p>
          <a:p>
            <a:endParaRPr lang="nl-NL" dirty="0"/>
          </a:p>
          <a:p>
            <a:endParaRPr lang="nl-NL" dirty="0"/>
          </a:p>
        </p:txBody>
      </p:sp>
      <p:pic>
        <p:nvPicPr>
          <p:cNvPr id="5" name="Afbeelding 4"/>
          <p:cNvPicPr>
            <a:picLocks noChangeAspect="1"/>
          </p:cNvPicPr>
          <p:nvPr/>
        </p:nvPicPr>
        <p:blipFill>
          <a:blip r:embed="rId2"/>
          <a:stretch>
            <a:fillRect/>
          </a:stretch>
        </p:blipFill>
        <p:spPr>
          <a:xfrm>
            <a:off x="7635604" y="2743956"/>
            <a:ext cx="3653033" cy="2438400"/>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34D22605-FD5B-411F-A460-F5D74044A545}"/>
              </a:ext>
            </a:extLst>
          </p:cNvPr>
          <p:cNvPicPr>
            <a:picLocks noChangeAspect="1"/>
          </p:cNvPicPr>
          <p:nvPr/>
        </p:nvPicPr>
        <p:blipFill>
          <a:blip r:embed="rId3"/>
          <a:stretch>
            <a:fillRect/>
          </a:stretch>
        </p:blipFill>
        <p:spPr>
          <a:xfrm>
            <a:off x="1768164" y="3082093"/>
            <a:ext cx="4752975" cy="1762125"/>
          </a:xfrm>
          <a:prstGeom prst="rect">
            <a:avLst/>
          </a:prstGeom>
        </p:spPr>
      </p:pic>
    </p:spTree>
    <p:extLst>
      <p:ext uri="{BB962C8B-B14F-4D97-AF65-F5344CB8AC3E}">
        <p14:creationId xmlns:p14="http://schemas.microsoft.com/office/powerpoint/2010/main" val="3029099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nl-NL" dirty="0"/>
              <a:t>Festival </a:t>
            </a:r>
          </a:p>
        </p:txBody>
      </p:sp>
      <p:pic>
        <p:nvPicPr>
          <p:cNvPr id="19" name="Afbeelding 18">
            <a:extLst>
              <a:ext uri="{FF2B5EF4-FFF2-40B4-BE49-F238E27FC236}">
                <a16:creationId xmlns:a16="http://schemas.microsoft.com/office/drawing/2014/main" id="{FD7B89D5-9587-4947-A655-55DB99F53BC2}"/>
              </a:ext>
            </a:extLst>
          </p:cNvPr>
          <p:cNvPicPr>
            <a:picLocks noChangeAspect="1"/>
          </p:cNvPicPr>
          <p:nvPr/>
        </p:nvPicPr>
        <p:blipFill>
          <a:blip r:embed="rId3"/>
          <a:stretch>
            <a:fillRect/>
          </a:stretch>
        </p:blipFill>
        <p:spPr>
          <a:xfrm>
            <a:off x="2871865" y="1473871"/>
            <a:ext cx="6448269" cy="4627676"/>
          </a:xfrm>
          <a:prstGeom prst="rect">
            <a:avLst/>
          </a:prstGeom>
        </p:spPr>
      </p:pic>
    </p:spTree>
    <p:extLst>
      <p:ext uri="{BB962C8B-B14F-4D97-AF65-F5344CB8AC3E}">
        <p14:creationId xmlns:p14="http://schemas.microsoft.com/office/powerpoint/2010/main" val="58999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Congres 	</a:t>
            </a:r>
          </a:p>
        </p:txBody>
      </p:sp>
      <p:sp>
        <p:nvSpPr>
          <p:cNvPr id="7" name="Rechthoek 6"/>
          <p:cNvSpPr/>
          <p:nvPr/>
        </p:nvSpPr>
        <p:spPr>
          <a:xfrm>
            <a:off x="2639617" y="1365997"/>
            <a:ext cx="7680025" cy="1631216"/>
          </a:xfrm>
          <a:prstGeom prst="rect">
            <a:avLst/>
          </a:prstGeom>
        </p:spPr>
        <p:txBody>
          <a:bodyPr wrap="square">
            <a:spAutoFit/>
          </a:bodyPr>
          <a:lstStyle/>
          <a:p>
            <a:r>
              <a:rPr lang="nl-NL" sz="2000" dirty="0">
                <a:solidFill>
                  <a:srgbClr val="252525"/>
                </a:solidFill>
                <a:latin typeface="Arial" panose="020B0604020202020204" pitchFamily="34" charset="0"/>
              </a:rPr>
              <a:t>Een congres is een </a:t>
            </a:r>
            <a:r>
              <a:rPr lang="nl-NL" sz="2000" b="1" dirty="0">
                <a:solidFill>
                  <a:srgbClr val="0070C0"/>
                </a:solidFill>
                <a:latin typeface="Arial" panose="020B0604020202020204" pitchFamily="34" charset="0"/>
              </a:rPr>
              <a:t>grootschalige bijeenkomst </a:t>
            </a:r>
            <a:r>
              <a:rPr lang="nl-NL" sz="2000" dirty="0">
                <a:solidFill>
                  <a:srgbClr val="252525"/>
                </a:solidFill>
                <a:latin typeface="Arial" panose="020B0604020202020204" pitchFamily="34" charset="0"/>
              </a:rPr>
              <a:t>rond een bepaald </a:t>
            </a:r>
            <a:r>
              <a:rPr lang="nl-NL" sz="2000" b="1" dirty="0">
                <a:solidFill>
                  <a:srgbClr val="0070C0"/>
                </a:solidFill>
                <a:latin typeface="Arial" panose="020B0604020202020204" pitchFamily="34" charset="0"/>
              </a:rPr>
              <a:t>thema</a:t>
            </a:r>
            <a:r>
              <a:rPr lang="nl-NL" sz="2000" dirty="0">
                <a:solidFill>
                  <a:srgbClr val="252525"/>
                </a:solidFill>
                <a:latin typeface="Arial" panose="020B0604020202020204" pitchFamily="34" charset="0"/>
              </a:rPr>
              <a:t>, waar bijvoorbeeld wetenschappers of leden van een bepaalde organisatie aan deelnemen. Voor wetenschappelijke congressen of congressen in het bedrijfsleven is ook de term </a:t>
            </a:r>
            <a:r>
              <a:rPr lang="nl-NL" sz="2000" b="1" dirty="0">
                <a:solidFill>
                  <a:srgbClr val="0070C0"/>
                </a:solidFill>
                <a:latin typeface="Arial" panose="020B0604020202020204" pitchFamily="34" charset="0"/>
              </a:rPr>
              <a:t>symposium</a:t>
            </a:r>
            <a:r>
              <a:rPr lang="nl-NL" sz="2000" dirty="0">
                <a:solidFill>
                  <a:srgbClr val="252525"/>
                </a:solidFill>
                <a:latin typeface="Arial" panose="020B0604020202020204" pitchFamily="34" charset="0"/>
              </a:rPr>
              <a:t> of </a:t>
            </a:r>
            <a:r>
              <a:rPr lang="nl-NL" sz="2000" b="1" dirty="0">
                <a:solidFill>
                  <a:srgbClr val="0070C0"/>
                </a:solidFill>
                <a:latin typeface="Arial" panose="020B0604020202020204" pitchFamily="34" charset="0"/>
              </a:rPr>
              <a:t>conferentie</a:t>
            </a:r>
            <a:r>
              <a:rPr lang="nl-NL" sz="2000" dirty="0">
                <a:solidFill>
                  <a:srgbClr val="252525"/>
                </a:solidFill>
                <a:latin typeface="Arial" panose="020B0604020202020204" pitchFamily="34" charset="0"/>
              </a:rPr>
              <a:t> gebruikelijk.</a:t>
            </a:r>
            <a:endParaRPr lang="nl-NL" sz="2000" dirty="0"/>
          </a:p>
        </p:txBody>
      </p:sp>
      <p:pic>
        <p:nvPicPr>
          <p:cNvPr id="2050" name="Picture 2" descr="CDA-congres: kritiek op partijtop, applaus voor vertrokken Omtzigt | RTL  Nieuws">
            <a:extLst>
              <a:ext uri="{FF2B5EF4-FFF2-40B4-BE49-F238E27FC236}">
                <a16:creationId xmlns:a16="http://schemas.microsoft.com/office/drawing/2014/main" id="{37BE6AD8-DB8D-4CD3-9DBB-6E684D817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194" y="3107561"/>
            <a:ext cx="3672406" cy="2065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ris Fashion Week Haute Couture – Atelier Néerlandais">
            <a:extLst>
              <a:ext uri="{FF2B5EF4-FFF2-40B4-BE49-F238E27FC236}">
                <a16:creationId xmlns:a16="http://schemas.microsoft.com/office/drawing/2014/main" id="{5AA9D8B9-910B-4A95-9B18-BB03B9028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078" y="4735691"/>
            <a:ext cx="2899843" cy="1958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eroes Dutch Comic Con gaat door, wel extra veiligheidsmaatregelen">
            <a:extLst>
              <a:ext uri="{FF2B5EF4-FFF2-40B4-BE49-F238E27FC236}">
                <a16:creationId xmlns:a16="http://schemas.microsoft.com/office/drawing/2014/main" id="{0332CCDD-48D3-4EB2-91A3-41951B52C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965" y="3533385"/>
            <a:ext cx="3472398" cy="1736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85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begin je met organiseren?</a:t>
            </a:r>
          </a:p>
        </p:txBody>
      </p:sp>
      <p:sp>
        <p:nvSpPr>
          <p:cNvPr id="3" name="Tijdelijke aanduiding voor inhoud 2"/>
          <p:cNvSpPr>
            <a:spLocks noGrp="1"/>
          </p:cNvSpPr>
          <p:nvPr>
            <p:ph idx="1"/>
          </p:nvPr>
        </p:nvSpPr>
        <p:spPr/>
        <p:txBody>
          <a:bodyPr/>
          <a:lstStyle/>
          <a:p>
            <a:r>
              <a:rPr lang="nl-NL" dirty="0"/>
              <a:t>Doelstellingen en doelgroep</a:t>
            </a:r>
          </a:p>
          <a:p>
            <a:r>
              <a:rPr lang="nl-NL" dirty="0"/>
              <a:t>Budget</a:t>
            </a:r>
          </a:p>
          <a:p>
            <a:r>
              <a:rPr lang="nl-NL" dirty="0"/>
              <a:t>Datum, duur en tijdstip</a:t>
            </a:r>
          </a:p>
          <a:p>
            <a:r>
              <a:rPr lang="nl-NL" dirty="0"/>
              <a:t>Concept en programma</a:t>
            </a:r>
          </a:p>
          <a:p>
            <a:r>
              <a:rPr lang="nl-NL" dirty="0"/>
              <a:t>Locatie </a:t>
            </a:r>
          </a:p>
          <a:p>
            <a:r>
              <a:rPr lang="nl-NL" dirty="0"/>
              <a:t>Catering</a:t>
            </a:r>
          </a:p>
          <a:p>
            <a:pPr marL="0" indent="0">
              <a:buNone/>
            </a:pPr>
            <a:endParaRPr lang="nl-NL" dirty="0"/>
          </a:p>
        </p:txBody>
      </p:sp>
      <p:pic>
        <p:nvPicPr>
          <p:cNvPr id="3074" name="Picture 2" descr="Burning Man: Wat kost het eigenlijk? Wij zochten het uit! | Mellowed">
            <a:extLst>
              <a:ext uri="{FF2B5EF4-FFF2-40B4-BE49-F238E27FC236}">
                <a16:creationId xmlns:a16="http://schemas.microsoft.com/office/drawing/2014/main" id="{8149C881-468C-4AA0-854B-5F56AF06C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9732" y="4018779"/>
            <a:ext cx="2653268" cy="177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Ga niet naar Burning Man, Instagram heeft het om zeep geholpen">
            <a:extLst>
              <a:ext uri="{FF2B5EF4-FFF2-40B4-BE49-F238E27FC236}">
                <a16:creationId xmlns:a16="http://schemas.microsoft.com/office/drawing/2014/main" id="{D1DDD557-D7CE-4694-9D68-B1E1A4633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208" y="4018780"/>
            <a:ext cx="3161122" cy="17781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Burning Man Organizers Backpedal After Criticism for Mandatory Vaccination  Comments - EDM.com - The Latest Electronic Dance Music News, Reviews &amp;  Artists">
            <a:extLst>
              <a:ext uri="{FF2B5EF4-FFF2-40B4-BE49-F238E27FC236}">
                <a16:creationId xmlns:a16="http://schemas.microsoft.com/office/drawing/2014/main" id="{8F36DA72-0DA2-4432-A925-451998FFB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7060" y="1825625"/>
            <a:ext cx="2115940" cy="2115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Burning Man 2022: Waking Dreams | Burning Man Journal">
            <a:extLst>
              <a:ext uri="{FF2B5EF4-FFF2-40B4-BE49-F238E27FC236}">
                <a16:creationId xmlns:a16="http://schemas.microsoft.com/office/drawing/2014/main" id="{BFCE933F-2E83-419E-BED1-60A84DDD4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9367" y="1825625"/>
            <a:ext cx="3749758" cy="2109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488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4" ma:contentTypeDescription="Een nieuw document maken." ma:contentTypeScope="" ma:versionID="a3c3b2d2316bbff68d369b35dcdb8578">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0dc031163889b163ad3cab64943a7718"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AD375F-7696-432A-BCB2-87F03E8AD1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4f0c93-2979-4f27-aab2-70de95932352"/>
    <ds:schemaRef ds:uri="c6f82ce1-f6df-49a5-8b49-cf8409a27a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4FF143-0ABB-4CFF-A5DD-2BA0E6EC906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0583B6F-241B-4752-BA3F-65607B61D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345</TotalTime>
  <Words>780</Words>
  <Application>Microsoft Office PowerPoint</Application>
  <PresentationFormat>Breedbeeld</PresentationFormat>
  <Paragraphs>103</Paragraphs>
  <Slides>23</Slides>
  <Notes>3</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23</vt:i4>
      </vt:variant>
    </vt:vector>
  </HeadingPairs>
  <TitlesOfParts>
    <vt:vector size="29" baseType="lpstr">
      <vt:lpstr>Arial</vt:lpstr>
      <vt:lpstr>Calibri</vt:lpstr>
      <vt:lpstr>Calibri Light</vt:lpstr>
      <vt:lpstr>Open Sans</vt:lpstr>
      <vt:lpstr>Kantoorthema</vt:lpstr>
      <vt:lpstr>1_Kantoorthema</vt:lpstr>
      <vt:lpstr>PowerPoint-presentatie</vt:lpstr>
      <vt:lpstr>PowerPoint-presentatie</vt:lpstr>
      <vt:lpstr>Wat is vrije tijd?</vt:lpstr>
      <vt:lpstr>Wat is vrijetijdsmanagement?</vt:lpstr>
      <vt:lpstr>Evenement </vt:lpstr>
      <vt:lpstr>Festival </vt:lpstr>
      <vt:lpstr>Festival </vt:lpstr>
      <vt:lpstr>Congres  </vt:lpstr>
      <vt:lpstr>Hoe begin je met organiseren?</vt:lpstr>
      <vt:lpstr>Concept en programma</vt:lpstr>
      <vt:lpstr>Leerdoel</vt:lpstr>
      <vt:lpstr>Vrijetijdsbedrijven</vt:lpstr>
      <vt:lpstr>Voorbeelden</vt:lpstr>
      <vt:lpstr>Vrijetijdsproducten</vt:lpstr>
      <vt:lpstr>Trends en hypes </vt:lpstr>
      <vt:lpstr>Recreatie</vt:lpstr>
      <vt:lpstr>Uurrecreatie</vt:lpstr>
      <vt:lpstr>Dagrecreatie</vt:lpstr>
      <vt:lpstr>Verblijfsrecreatie </vt:lpstr>
      <vt:lpstr>Water recreatie</vt:lpstr>
      <vt:lpstr>Inkomende recreatie</vt:lpstr>
      <vt:lpstr>Toerisme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lastModifiedBy>Thomas Noordeloos</cp:lastModifiedBy>
  <cp:revision>11</cp:revision>
  <dcterms:created xsi:type="dcterms:W3CDTF">2021-07-07T07:37:45Z</dcterms:created>
  <dcterms:modified xsi:type="dcterms:W3CDTF">2022-03-15T09:05:13Z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